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026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Candara" panose="020E0502030303020204" pitchFamily="34" charset="0"/>
                </a:rPr>
                <a:t>LOREM IPSUM </a:t>
              </a:r>
            </a:p>
            <a:p>
              <a:pPr algn="ctr"/>
              <a:r>
                <a:rPr lang="en-US" sz="2000" b="1" dirty="0">
                  <a:solidFill>
                    <a:schemeClr val="bg1"/>
                  </a:solidFill>
                  <a:latin typeface="Candara" panose="020E0502030303020204" pitchFamily="34" charset="0"/>
                </a:rPr>
                <a:t>DOLOR</a:t>
              </a:r>
            </a:p>
            <a:p>
              <a:pPr algn="ctr"/>
              <a:endParaRPr lang="en-US" sz="1200" b="1" dirty="0">
                <a:solidFill>
                  <a:schemeClr val="bg2">
                    <a:lumMod val="50000"/>
                  </a:schemeClr>
                </a:solidFill>
                <a:latin typeface="Candara" panose="020E0502030303020204" pitchFamily="34" charset="0"/>
              </a:endParaRPr>
            </a:p>
            <a:p>
              <a:pPr algn="ctr"/>
              <a:endParaRPr lang="en-US" sz="1200" b="1" dirty="0">
                <a:solidFill>
                  <a:schemeClr val="bg2">
                    <a:lumMod val="50000"/>
                  </a:schemeClr>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FF928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2E9D128D-C356-4905-9DCA-129C235E5D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54579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1426</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2018-11-20T19:20:45Z</dcterms:modified>
</cp:coreProperties>
</file>