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DF7E0E8A-D194-4BC1-9165-4E173B171F90}"/>
              </a:ext>
            </a:extLst>
          </p:cNvPr>
          <p:cNvGrpSpPr/>
          <p:nvPr/>
        </p:nvGrpSpPr>
        <p:grpSpPr>
          <a:xfrm>
            <a:off x="9121160" y="3577729"/>
            <a:ext cx="1069848" cy="1066200"/>
            <a:chOff x="1547197" y="3533641"/>
            <a:chExt cx="1069848" cy="1066200"/>
          </a:xfrm>
        </p:grpSpPr>
        <p:sp>
          <p:nvSpPr>
            <p:cNvPr id="73" name="Oval 66">
              <a:extLst>
                <a:ext uri="{FF2B5EF4-FFF2-40B4-BE49-F238E27FC236}">
                  <a16:creationId xmlns:a16="http://schemas.microsoft.com/office/drawing/2014/main" id="{859533A2-4C6D-43FF-BD3D-FB70E94CBEA0}"/>
                </a:ext>
              </a:extLst>
            </p:cNvPr>
            <p:cNvSpPr>
              <a:spLocks noChangeAspect="1" noChangeArrowheads="1"/>
            </p:cNvSpPr>
            <p:nvPr/>
          </p:nvSpPr>
          <p:spPr bwMode="auto">
            <a:xfrm>
              <a:off x="1547197" y="3533641"/>
              <a:ext cx="1069848" cy="1066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4" name="Oval 66">
              <a:extLst>
                <a:ext uri="{FF2B5EF4-FFF2-40B4-BE49-F238E27FC236}">
                  <a16:creationId xmlns:a16="http://schemas.microsoft.com/office/drawing/2014/main" id="{F545C187-EB9A-43BD-93C9-55CA3D8D6B3D}"/>
                </a:ext>
              </a:extLst>
            </p:cNvPr>
            <p:cNvSpPr>
              <a:spLocks noChangeAspect="1" noChangeArrowheads="1"/>
            </p:cNvSpPr>
            <p:nvPr/>
          </p:nvSpPr>
          <p:spPr bwMode="auto">
            <a:xfrm>
              <a:off x="1670641" y="3655261"/>
              <a:ext cx="822960" cy="822960"/>
            </a:xfrm>
            <a:prstGeom prst="ellipse">
              <a:avLst/>
            </a:prstGeom>
            <a:blipFill>
              <a:blip r:embed="rId2"/>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69" name="Group 68">
            <a:extLst>
              <a:ext uri="{FF2B5EF4-FFF2-40B4-BE49-F238E27FC236}">
                <a16:creationId xmlns:a16="http://schemas.microsoft.com/office/drawing/2014/main" id="{D3B975F3-C2C6-406A-9C91-7BF2C2E38252}"/>
              </a:ext>
            </a:extLst>
          </p:cNvPr>
          <p:cNvGrpSpPr/>
          <p:nvPr/>
        </p:nvGrpSpPr>
        <p:grpSpPr>
          <a:xfrm>
            <a:off x="6610633" y="3569414"/>
            <a:ext cx="1069848" cy="1066200"/>
            <a:chOff x="1547197" y="3533641"/>
            <a:chExt cx="1069848" cy="1066200"/>
          </a:xfrm>
        </p:grpSpPr>
        <p:sp>
          <p:nvSpPr>
            <p:cNvPr id="70" name="Oval 66">
              <a:extLst>
                <a:ext uri="{FF2B5EF4-FFF2-40B4-BE49-F238E27FC236}">
                  <a16:creationId xmlns:a16="http://schemas.microsoft.com/office/drawing/2014/main" id="{16CD80F0-25FB-408C-BB6A-4E7932DCA705}"/>
                </a:ext>
              </a:extLst>
            </p:cNvPr>
            <p:cNvSpPr>
              <a:spLocks noChangeAspect="1" noChangeArrowheads="1"/>
            </p:cNvSpPr>
            <p:nvPr/>
          </p:nvSpPr>
          <p:spPr bwMode="auto">
            <a:xfrm>
              <a:off x="1547197" y="3533641"/>
              <a:ext cx="1069848" cy="1066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1" name="Oval 66">
              <a:extLst>
                <a:ext uri="{FF2B5EF4-FFF2-40B4-BE49-F238E27FC236}">
                  <a16:creationId xmlns:a16="http://schemas.microsoft.com/office/drawing/2014/main" id="{24768CCF-2E4B-463A-8CC1-1823654400AF}"/>
                </a:ext>
              </a:extLst>
            </p:cNvPr>
            <p:cNvSpPr>
              <a:spLocks noChangeAspect="1" noChangeArrowheads="1"/>
            </p:cNvSpPr>
            <p:nvPr/>
          </p:nvSpPr>
          <p:spPr bwMode="auto">
            <a:xfrm>
              <a:off x="1670641" y="3655261"/>
              <a:ext cx="822960" cy="822960"/>
            </a:xfrm>
            <a:prstGeom prst="ellipse">
              <a:avLst/>
            </a:prstGeom>
            <a:blipFill>
              <a:blip r:embed="rId3"/>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grpSp>
        <p:nvGrpSpPr>
          <p:cNvPr id="66" name="Group 65">
            <a:extLst>
              <a:ext uri="{FF2B5EF4-FFF2-40B4-BE49-F238E27FC236}">
                <a16:creationId xmlns:a16="http://schemas.microsoft.com/office/drawing/2014/main" id="{39F96FF2-9B2C-40EC-8289-BDAD0C375624}"/>
              </a:ext>
            </a:extLst>
          </p:cNvPr>
          <p:cNvGrpSpPr/>
          <p:nvPr/>
        </p:nvGrpSpPr>
        <p:grpSpPr>
          <a:xfrm>
            <a:off x="4084521" y="3569414"/>
            <a:ext cx="1069848" cy="1066200"/>
            <a:chOff x="1547197" y="3533641"/>
            <a:chExt cx="1069848" cy="1066200"/>
          </a:xfrm>
        </p:grpSpPr>
        <p:sp>
          <p:nvSpPr>
            <p:cNvPr id="67" name="Oval 66">
              <a:extLst>
                <a:ext uri="{FF2B5EF4-FFF2-40B4-BE49-F238E27FC236}">
                  <a16:creationId xmlns:a16="http://schemas.microsoft.com/office/drawing/2014/main" id="{AA32DE5D-8C31-4A27-A21C-9014174E7B80}"/>
                </a:ext>
              </a:extLst>
            </p:cNvPr>
            <p:cNvSpPr>
              <a:spLocks noChangeAspect="1" noChangeArrowheads="1"/>
            </p:cNvSpPr>
            <p:nvPr/>
          </p:nvSpPr>
          <p:spPr bwMode="auto">
            <a:xfrm>
              <a:off x="1547197" y="3533641"/>
              <a:ext cx="1069848" cy="1066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68" name="Oval 66">
              <a:extLst>
                <a:ext uri="{FF2B5EF4-FFF2-40B4-BE49-F238E27FC236}">
                  <a16:creationId xmlns:a16="http://schemas.microsoft.com/office/drawing/2014/main" id="{55A7B266-C7D1-4F6A-AAEC-D9FC40D4B31F}"/>
                </a:ext>
              </a:extLst>
            </p:cNvPr>
            <p:cNvSpPr>
              <a:spLocks noChangeAspect="1" noChangeArrowheads="1"/>
            </p:cNvSpPr>
            <p:nvPr/>
          </p:nvSpPr>
          <p:spPr bwMode="auto">
            <a:xfrm>
              <a:off x="1670641" y="3655261"/>
              <a:ext cx="822960" cy="822960"/>
            </a:xfrm>
            <a:prstGeom prst="ellipse">
              <a:avLst/>
            </a:prstGeom>
            <a:blipFill>
              <a:blip r:embed="rId4"/>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cxnSp>
        <p:nvCxnSpPr>
          <p:cNvPr id="3" name="Straight Connector 2"/>
          <p:cNvCxnSpPr/>
          <p:nvPr/>
        </p:nvCxnSpPr>
        <p:spPr>
          <a:xfrm flipV="1">
            <a:off x="955040" y="4892004"/>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18" name="Freeform 17"/>
          <p:cNvSpPr>
            <a:spLocks noChangeAspect="1"/>
          </p:cNvSpPr>
          <p:nvPr/>
        </p:nvSpPr>
        <p:spPr>
          <a:xfrm>
            <a:off x="636270" y="2645249"/>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FF74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9" name="Freeform 18"/>
          <p:cNvSpPr>
            <a:spLocks noChangeAspect="1"/>
          </p:cNvSpPr>
          <p:nvPr/>
        </p:nvSpPr>
        <p:spPr>
          <a:xfrm rot="10800000">
            <a:off x="3156406" y="4095063"/>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4CC8EC"/>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0" name="Freeform 19"/>
          <p:cNvSpPr>
            <a:spLocks noChangeAspect="1"/>
          </p:cNvSpPr>
          <p:nvPr/>
        </p:nvSpPr>
        <p:spPr>
          <a:xfrm>
            <a:off x="5676982" y="2636935"/>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F4C95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1" name="Freeform 20"/>
          <p:cNvSpPr>
            <a:spLocks noChangeAspect="1"/>
          </p:cNvSpPr>
          <p:nvPr/>
        </p:nvSpPr>
        <p:spPr>
          <a:xfrm rot="10800000">
            <a:off x="8193045" y="4097019"/>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57CCC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53" name="Freeform 65">
            <a:extLst>
              <a:ext uri="{FF2B5EF4-FFF2-40B4-BE49-F238E27FC236}">
                <a16:creationId xmlns:a16="http://schemas.microsoft.com/office/drawing/2014/main" id="{89633551-C4CC-416F-8D46-2B444C7D1146}"/>
              </a:ext>
            </a:extLst>
          </p:cNvPr>
          <p:cNvSpPr>
            <a:spLocks noEditPoints="1"/>
          </p:cNvSpPr>
          <p:nvPr/>
        </p:nvSpPr>
        <p:spPr bwMode="auto">
          <a:xfrm>
            <a:off x="1266146" y="3250766"/>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FF7467"/>
          </a:solidFill>
          <a:ln w="952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6" name="Freeform 65">
            <a:extLst>
              <a:ext uri="{FF2B5EF4-FFF2-40B4-BE49-F238E27FC236}">
                <a16:creationId xmlns:a16="http://schemas.microsoft.com/office/drawing/2014/main" id="{C8F85FB0-8C7E-4F34-A908-2817132192D9}"/>
              </a:ext>
            </a:extLst>
          </p:cNvPr>
          <p:cNvSpPr>
            <a:spLocks noEditPoints="1"/>
          </p:cNvSpPr>
          <p:nvPr/>
        </p:nvSpPr>
        <p:spPr bwMode="auto">
          <a:xfrm>
            <a:off x="3788131" y="328653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4CC8EC"/>
          </a:solidFill>
          <a:ln w="952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59" name="Freeform 65">
            <a:extLst>
              <a:ext uri="{FF2B5EF4-FFF2-40B4-BE49-F238E27FC236}">
                <a16:creationId xmlns:a16="http://schemas.microsoft.com/office/drawing/2014/main" id="{5B3CFC14-74FE-4C7A-9C77-E368C6BFC1B9}"/>
              </a:ext>
            </a:extLst>
          </p:cNvPr>
          <p:cNvSpPr>
            <a:spLocks noEditPoints="1"/>
          </p:cNvSpPr>
          <p:nvPr/>
        </p:nvSpPr>
        <p:spPr bwMode="auto">
          <a:xfrm>
            <a:off x="6319754" y="328653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F4C956"/>
          </a:solidFill>
          <a:ln w="952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2" name="Freeform 65">
            <a:extLst>
              <a:ext uri="{FF2B5EF4-FFF2-40B4-BE49-F238E27FC236}">
                <a16:creationId xmlns:a16="http://schemas.microsoft.com/office/drawing/2014/main" id="{7C0D93B9-1165-41DD-A9FF-50CFD40F5D2D}"/>
              </a:ext>
            </a:extLst>
          </p:cNvPr>
          <p:cNvSpPr>
            <a:spLocks noEditPoints="1"/>
          </p:cNvSpPr>
          <p:nvPr/>
        </p:nvSpPr>
        <p:spPr bwMode="auto">
          <a:xfrm>
            <a:off x="8840109" y="328653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57CCC6"/>
          </a:solidFill>
          <a:ln w="952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2" name="Group 1">
            <a:extLst>
              <a:ext uri="{FF2B5EF4-FFF2-40B4-BE49-F238E27FC236}">
                <a16:creationId xmlns:a16="http://schemas.microsoft.com/office/drawing/2014/main" id="{C60BDA1D-8552-4A44-BD81-BC25E3367192}"/>
              </a:ext>
            </a:extLst>
          </p:cNvPr>
          <p:cNvGrpSpPr/>
          <p:nvPr/>
        </p:nvGrpSpPr>
        <p:grpSpPr>
          <a:xfrm>
            <a:off x="1547197" y="3533641"/>
            <a:ext cx="1069848" cy="1066200"/>
            <a:chOff x="1547197" y="3533641"/>
            <a:chExt cx="1069848" cy="1066200"/>
          </a:xfrm>
        </p:grpSpPr>
        <p:sp>
          <p:nvSpPr>
            <p:cNvPr id="54" name="Oval 66">
              <a:extLst>
                <a:ext uri="{FF2B5EF4-FFF2-40B4-BE49-F238E27FC236}">
                  <a16:creationId xmlns:a16="http://schemas.microsoft.com/office/drawing/2014/main" id="{4AFEF0C1-F89E-4B93-BD0D-012322E33F2B}"/>
                </a:ext>
              </a:extLst>
            </p:cNvPr>
            <p:cNvSpPr>
              <a:spLocks noChangeAspect="1" noChangeArrowheads="1"/>
            </p:cNvSpPr>
            <p:nvPr/>
          </p:nvSpPr>
          <p:spPr bwMode="auto">
            <a:xfrm>
              <a:off x="1547197" y="3533641"/>
              <a:ext cx="1069848" cy="1066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5" name="Oval 66">
              <a:extLst>
                <a:ext uri="{FF2B5EF4-FFF2-40B4-BE49-F238E27FC236}">
                  <a16:creationId xmlns:a16="http://schemas.microsoft.com/office/drawing/2014/main" id="{5C25FD11-F4A1-4B0B-A74A-C3CEC79DE127}"/>
                </a:ext>
              </a:extLst>
            </p:cNvPr>
            <p:cNvSpPr>
              <a:spLocks noChangeAspect="1" noChangeArrowheads="1"/>
            </p:cNvSpPr>
            <p:nvPr/>
          </p:nvSpPr>
          <p:spPr bwMode="auto">
            <a:xfrm>
              <a:off x="1670641" y="3655261"/>
              <a:ext cx="822960" cy="822960"/>
            </a:xfrm>
            <a:prstGeom prst="ellipse">
              <a:avLst/>
            </a:prstGeom>
            <a:blipFill>
              <a:blip r:embed="rId5"/>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75" name="TextBox 74">
            <a:extLst>
              <a:ext uri="{FF2B5EF4-FFF2-40B4-BE49-F238E27FC236}">
                <a16:creationId xmlns:a16="http://schemas.microsoft.com/office/drawing/2014/main" id="{24AFCDAD-A6CD-4ACE-9A12-C1E0D7016F6F}"/>
              </a:ext>
            </a:extLst>
          </p:cNvPr>
          <p:cNvSpPr txBox="1"/>
          <p:nvPr/>
        </p:nvSpPr>
        <p:spPr>
          <a:xfrm>
            <a:off x="268957" y="5091785"/>
            <a:ext cx="3815564" cy="1308050"/>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6" name="TextBox 75">
            <a:extLst>
              <a:ext uri="{FF2B5EF4-FFF2-40B4-BE49-F238E27FC236}">
                <a16:creationId xmlns:a16="http://schemas.microsoft.com/office/drawing/2014/main" id="{4AC0C51B-CA08-40E3-BB1D-CBFE0EC10C46}"/>
              </a:ext>
            </a:extLst>
          </p:cNvPr>
          <p:cNvSpPr txBox="1"/>
          <p:nvPr/>
        </p:nvSpPr>
        <p:spPr>
          <a:xfrm>
            <a:off x="3562350" y="1108978"/>
            <a:ext cx="3815564" cy="1308050"/>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7" name="TextBox 76">
            <a:extLst>
              <a:ext uri="{FF2B5EF4-FFF2-40B4-BE49-F238E27FC236}">
                <a16:creationId xmlns:a16="http://schemas.microsoft.com/office/drawing/2014/main" id="{7504EA65-9359-4EE6-BF18-ACA324305120}"/>
              </a:ext>
            </a:extLst>
          </p:cNvPr>
          <p:cNvSpPr txBox="1"/>
          <p:nvPr/>
        </p:nvSpPr>
        <p:spPr>
          <a:xfrm>
            <a:off x="6082486" y="5282188"/>
            <a:ext cx="3815564" cy="1308050"/>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8" name="TextBox 77">
            <a:extLst>
              <a:ext uri="{FF2B5EF4-FFF2-40B4-BE49-F238E27FC236}">
                <a16:creationId xmlns:a16="http://schemas.microsoft.com/office/drawing/2014/main" id="{A1D69C09-A562-411A-A265-E62FBCC08019}"/>
              </a:ext>
            </a:extLst>
          </p:cNvPr>
          <p:cNvSpPr txBox="1"/>
          <p:nvPr/>
        </p:nvSpPr>
        <p:spPr>
          <a:xfrm>
            <a:off x="8411878" y="1108978"/>
            <a:ext cx="3780122" cy="1308050"/>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9" name="TextBox 78">
            <a:extLst>
              <a:ext uri="{FF2B5EF4-FFF2-40B4-BE49-F238E27FC236}">
                <a16:creationId xmlns:a16="http://schemas.microsoft.com/office/drawing/2014/main" id="{11C239AB-5890-4AB4-BCBB-EA02FC84CCE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28" name="Picture 27">
            <a:hlinkClick r:id="rId6"/>
            <a:extLst>
              <a:ext uri="{FF2B5EF4-FFF2-40B4-BE49-F238E27FC236}">
                <a16:creationId xmlns:a16="http://schemas.microsoft.com/office/drawing/2014/main" id="{8A1B37CD-AF10-445E-89C8-0814087B579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3015147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500"/>
                                        <p:tgtEl>
                                          <p:spTgt spid="79"/>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49" presetClass="entr" presetSubtype="0" decel="100000" fill="hold" grpId="0" nodeType="afterEffect">
                                  <p:stCondLst>
                                    <p:cond delay="0"/>
                                  </p:stCondLst>
                                  <p:childTnLst>
                                    <p:set>
                                      <p:cBhvr>
                                        <p:cTn id="16" dur="1" fill="hold">
                                          <p:stCondLst>
                                            <p:cond delay="0"/>
                                          </p:stCondLst>
                                        </p:cTn>
                                        <p:tgtEl>
                                          <p:spTgt spid="53"/>
                                        </p:tgtEl>
                                        <p:attrNameLst>
                                          <p:attrName>style.visibility</p:attrName>
                                        </p:attrNameLst>
                                      </p:cBhvr>
                                      <p:to>
                                        <p:strVal val="visible"/>
                                      </p:to>
                                    </p:set>
                                    <p:anim calcmode="lin" valueType="num">
                                      <p:cBhvr>
                                        <p:cTn id="17" dur="750" fill="hold"/>
                                        <p:tgtEl>
                                          <p:spTgt spid="53"/>
                                        </p:tgtEl>
                                        <p:attrNameLst>
                                          <p:attrName>ppt_w</p:attrName>
                                        </p:attrNameLst>
                                      </p:cBhvr>
                                      <p:tavLst>
                                        <p:tav tm="0">
                                          <p:val>
                                            <p:fltVal val="0"/>
                                          </p:val>
                                        </p:tav>
                                        <p:tav tm="100000">
                                          <p:val>
                                            <p:strVal val="#ppt_w"/>
                                          </p:val>
                                        </p:tav>
                                      </p:tavLst>
                                    </p:anim>
                                    <p:anim calcmode="lin" valueType="num">
                                      <p:cBhvr>
                                        <p:cTn id="18" dur="750" fill="hold"/>
                                        <p:tgtEl>
                                          <p:spTgt spid="53"/>
                                        </p:tgtEl>
                                        <p:attrNameLst>
                                          <p:attrName>ppt_h</p:attrName>
                                        </p:attrNameLst>
                                      </p:cBhvr>
                                      <p:tavLst>
                                        <p:tav tm="0">
                                          <p:val>
                                            <p:fltVal val="0"/>
                                          </p:val>
                                        </p:tav>
                                        <p:tav tm="100000">
                                          <p:val>
                                            <p:strVal val="#ppt_h"/>
                                          </p:val>
                                        </p:tav>
                                      </p:tavLst>
                                    </p:anim>
                                    <p:anim calcmode="lin" valueType="num">
                                      <p:cBhvr>
                                        <p:cTn id="19" dur="750" fill="hold"/>
                                        <p:tgtEl>
                                          <p:spTgt spid="53"/>
                                        </p:tgtEl>
                                        <p:attrNameLst>
                                          <p:attrName>style.rotation</p:attrName>
                                        </p:attrNameLst>
                                      </p:cBhvr>
                                      <p:tavLst>
                                        <p:tav tm="0">
                                          <p:val>
                                            <p:fltVal val="360"/>
                                          </p:val>
                                        </p:tav>
                                        <p:tav tm="100000">
                                          <p:val>
                                            <p:fltVal val="0"/>
                                          </p:val>
                                        </p:tav>
                                      </p:tavLst>
                                    </p:anim>
                                    <p:animEffect transition="in" filter="fade">
                                      <p:cBhvr>
                                        <p:cTn id="20" dur="750"/>
                                        <p:tgtEl>
                                          <p:spTgt spid="53"/>
                                        </p:tgtEl>
                                      </p:cBhvr>
                                    </p:animEffect>
                                  </p:childTnLst>
                                </p:cTn>
                              </p:par>
                              <p:par>
                                <p:cTn id="21" presetID="49" presetClass="entr" presetSubtype="0" decel="10000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p:cTn id="23" dur="750" fill="hold"/>
                                        <p:tgtEl>
                                          <p:spTgt spid="18"/>
                                        </p:tgtEl>
                                        <p:attrNameLst>
                                          <p:attrName>ppt_w</p:attrName>
                                        </p:attrNameLst>
                                      </p:cBhvr>
                                      <p:tavLst>
                                        <p:tav tm="0">
                                          <p:val>
                                            <p:fltVal val="0"/>
                                          </p:val>
                                        </p:tav>
                                        <p:tav tm="100000">
                                          <p:val>
                                            <p:strVal val="#ppt_w"/>
                                          </p:val>
                                        </p:tav>
                                      </p:tavLst>
                                    </p:anim>
                                    <p:anim calcmode="lin" valueType="num">
                                      <p:cBhvr>
                                        <p:cTn id="24" dur="750" fill="hold"/>
                                        <p:tgtEl>
                                          <p:spTgt spid="18"/>
                                        </p:tgtEl>
                                        <p:attrNameLst>
                                          <p:attrName>ppt_h</p:attrName>
                                        </p:attrNameLst>
                                      </p:cBhvr>
                                      <p:tavLst>
                                        <p:tav tm="0">
                                          <p:val>
                                            <p:fltVal val="0"/>
                                          </p:val>
                                        </p:tav>
                                        <p:tav tm="100000">
                                          <p:val>
                                            <p:strVal val="#ppt_h"/>
                                          </p:val>
                                        </p:tav>
                                      </p:tavLst>
                                    </p:anim>
                                    <p:anim calcmode="lin" valueType="num">
                                      <p:cBhvr>
                                        <p:cTn id="25" dur="750" fill="hold"/>
                                        <p:tgtEl>
                                          <p:spTgt spid="18"/>
                                        </p:tgtEl>
                                        <p:attrNameLst>
                                          <p:attrName>style.rotation</p:attrName>
                                        </p:attrNameLst>
                                      </p:cBhvr>
                                      <p:tavLst>
                                        <p:tav tm="0">
                                          <p:val>
                                            <p:fltVal val="360"/>
                                          </p:val>
                                        </p:tav>
                                        <p:tav tm="100000">
                                          <p:val>
                                            <p:fltVal val="0"/>
                                          </p:val>
                                        </p:tav>
                                      </p:tavLst>
                                    </p:anim>
                                    <p:animEffect transition="in" filter="fade">
                                      <p:cBhvr>
                                        <p:cTn id="26" dur="750"/>
                                        <p:tgtEl>
                                          <p:spTgt spid="18"/>
                                        </p:tgtEl>
                                      </p:cBhvr>
                                    </p:animEffect>
                                  </p:childTnLst>
                                </p:cTn>
                              </p:par>
                            </p:childTnLst>
                          </p:cTn>
                        </p:par>
                        <p:par>
                          <p:cTn id="27" fill="hold">
                            <p:stCondLst>
                              <p:cond delay="1750"/>
                            </p:stCondLst>
                            <p:childTnLst>
                              <p:par>
                                <p:cTn id="28" presetID="42" presetClass="entr" presetSubtype="0" fill="hold" grpId="0" nodeType="afterEffect">
                                  <p:stCondLst>
                                    <p:cond delay="0"/>
                                  </p:stCondLst>
                                  <p:childTnLst>
                                    <p:set>
                                      <p:cBhvr>
                                        <p:cTn id="29" dur="1" fill="hold">
                                          <p:stCondLst>
                                            <p:cond delay="0"/>
                                          </p:stCondLst>
                                        </p:cTn>
                                        <p:tgtEl>
                                          <p:spTgt spid="75"/>
                                        </p:tgtEl>
                                        <p:attrNameLst>
                                          <p:attrName>style.visibility</p:attrName>
                                        </p:attrNameLst>
                                      </p:cBhvr>
                                      <p:to>
                                        <p:strVal val="visible"/>
                                      </p:to>
                                    </p:set>
                                    <p:animEffect transition="in" filter="fade">
                                      <p:cBhvr>
                                        <p:cTn id="30" dur="1000"/>
                                        <p:tgtEl>
                                          <p:spTgt spid="75"/>
                                        </p:tgtEl>
                                      </p:cBhvr>
                                    </p:animEffect>
                                    <p:anim calcmode="lin" valueType="num">
                                      <p:cBhvr>
                                        <p:cTn id="31" dur="1000" fill="hold"/>
                                        <p:tgtEl>
                                          <p:spTgt spid="75"/>
                                        </p:tgtEl>
                                        <p:attrNameLst>
                                          <p:attrName>ppt_x</p:attrName>
                                        </p:attrNameLst>
                                      </p:cBhvr>
                                      <p:tavLst>
                                        <p:tav tm="0">
                                          <p:val>
                                            <p:strVal val="#ppt_x"/>
                                          </p:val>
                                        </p:tav>
                                        <p:tav tm="100000">
                                          <p:val>
                                            <p:strVal val="#ppt_x"/>
                                          </p:val>
                                        </p:tav>
                                      </p:tavLst>
                                    </p:anim>
                                    <p:anim calcmode="lin" valueType="num">
                                      <p:cBhvr>
                                        <p:cTn id="32" dur="1000" fill="hold"/>
                                        <p:tgtEl>
                                          <p:spTgt spid="75"/>
                                        </p:tgtEl>
                                        <p:attrNameLst>
                                          <p:attrName>ppt_y</p:attrName>
                                        </p:attrNameLst>
                                      </p:cBhvr>
                                      <p:tavLst>
                                        <p:tav tm="0">
                                          <p:val>
                                            <p:strVal val="#ppt_y+.1"/>
                                          </p:val>
                                        </p:tav>
                                        <p:tav tm="100000">
                                          <p:val>
                                            <p:strVal val="#ppt_y"/>
                                          </p:val>
                                        </p:tav>
                                      </p:tavLst>
                                    </p:anim>
                                  </p:childTnLst>
                                </p:cTn>
                              </p:par>
                            </p:childTnLst>
                          </p:cTn>
                        </p:par>
                        <p:par>
                          <p:cTn id="33" fill="hold">
                            <p:stCondLst>
                              <p:cond delay="2750"/>
                            </p:stCondLst>
                            <p:childTnLst>
                              <p:par>
                                <p:cTn id="34" presetID="53" presetClass="entr" presetSubtype="16" fill="hold" nodeType="after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p:cTn id="36" dur="500" fill="hold"/>
                                        <p:tgtEl>
                                          <p:spTgt spid="66"/>
                                        </p:tgtEl>
                                        <p:attrNameLst>
                                          <p:attrName>ppt_w</p:attrName>
                                        </p:attrNameLst>
                                      </p:cBhvr>
                                      <p:tavLst>
                                        <p:tav tm="0">
                                          <p:val>
                                            <p:fltVal val="0"/>
                                          </p:val>
                                        </p:tav>
                                        <p:tav tm="100000">
                                          <p:val>
                                            <p:strVal val="#ppt_w"/>
                                          </p:val>
                                        </p:tav>
                                      </p:tavLst>
                                    </p:anim>
                                    <p:anim calcmode="lin" valueType="num">
                                      <p:cBhvr>
                                        <p:cTn id="37" dur="500" fill="hold"/>
                                        <p:tgtEl>
                                          <p:spTgt spid="66"/>
                                        </p:tgtEl>
                                        <p:attrNameLst>
                                          <p:attrName>ppt_h</p:attrName>
                                        </p:attrNameLst>
                                      </p:cBhvr>
                                      <p:tavLst>
                                        <p:tav tm="0">
                                          <p:val>
                                            <p:fltVal val="0"/>
                                          </p:val>
                                        </p:tav>
                                        <p:tav tm="100000">
                                          <p:val>
                                            <p:strVal val="#ppt_h"/>
                                          </p:val>
                                        </p:tav>
                                      </p:tavLst>
                                    </p:anim>
                                    <p:animEffect transition="in" filter="fade">
                                      <p:cBhvr>
                                        <p:cTn id="38" dur="500"/>
                                        <p:tgtEl>
                                          <p:spTgt spid="66"/>
                                        </p:tgtEl>
                                      </p:cBhvr>
                                    </p:animEffect>
                                  </p:childTnLst>
                                </p:cTn>
                              </p:par>
                            </p:childTnLst>
                          </p:cTn>
                        </p:par>
                        <p:par>
                          <p:cTn id="39" fill="hold">
                            <p:stCondLst>
                              <p:cond delay="3250"/>
                            </p:stCondLst>
                            <p:childTnLst>
                              <p:par>
                                <p:cTn id="40" presetID="49" presetClass="entr" presetSubtype="0" decel="100000" fill="hold" grpId="0" nodeType="afterEffect">
                                  <p:stCondLst>
                                    <p:cond delay="0"/>
                                  </p:stCondLst>
                                  <p:childTnLst>
                                    <p:set>
                                      <p:cBhvr>
                                        <p:cTn id="41" dur="1" fill="hold">
                                          <p:stCondLst>
                                            <p:cond delay="0"/>
                                          </p:stCondLst>
                                        </p:cTn>
                                        <p:tgtEl>
                                          <p:spTgt spid="56"/>
                                        </p:tgtEl>
                                        <p:attrNameLst>
                                          <p:attrName>style.visibility</p:attrName>
                                        </p:attrNameLst>
                                      </p:cBhvr>
                                      <p:to>
                                        <p:strVal val="visible"/>
                                      </p:to>
                                    </p:set>
                                    <p:anim calcmode="lin" valueType="num">
                                      <p:cBhvr>
                                        <p:cTn id="42" dur="750" fill="hold"/>
                                        <p:tgtEl>
                                          <p:spTgt spid="56"/>
                                        </p:tgtEl>
                                        <p:attrNameLst>
                                          <p:attrName>ppt_w</p:attrName>
                                        </p:attrNameLst>
                                      </p:cBhvr>
                                      <p:tavLst>
                                        <p:tav tm="0">
                                          <p:val>
                                            <p:fltVal val="0"/>
                                          </p:val>
                                        </p:tav>
                                        <p:tav tm="100000">
                                          <p:val>
                                            <p:strVal val="#ppt_w"/>
                                          </p:val>
                                        </p:tav>
                                      </p:tavLst>
                                    </p:anim>
                                    <p:anim calcmode="lin" valueType="num">
                                      <p:cBhvr>
                                        <p:cTn id="43" dur="750" fill="hold"/>
                                        <p:tgtEl>
                                          <p:spTgt spid="56"/>
                                        </p:tgtEl>
                                        <p:attrNameLst>
                                          <p:attrName>ppt_h</p:attrName>
                                        </p:attrNameLst>
                                      </p:cBhvr>
                                      <p:tavLst>
                                        <p:tav tm="0">
                                          <p:val>
                                            <p:fltVal val="0"/>
                                          </p:val>
                                        </p:tav>
                                        <p:tav tm="100000">
                                          <p:val>
                                            <p:strVal val="#ppt_h"/>
                                          </p:val>
                                        </p:tav>
                                      </p:tavLst>
                                    </p:anim>
                                    <p:anim calcmode="lin" valueType="num">
                                      <p:cBhvr>
                                        <p:cTn id="44" dur="750" fill="hold"/>
                                        <p:tgtEl>
                                          <p:spTgt spid="56"/>
                                        </p:tgtEl>
                                        <p:attrNameLst>
                                          <p:attrName>style.rotation</p:attrName>
                                        </p:attrNameLst>
                                      </p:cBhvr>
                                      <p:tavLst>
                                        <p:tav tm="0">
                                          <p:val>
                                            <p:fltVal val="360"/>
                                          </p:val>
                                        </p:tav>
                                        <p:tav tm="100000">
                                          <p:val>
                                            <p:fltVal val="0"/>
                                          </p:val>
                                        </p:tav>
                                      </p:tavLst>
                                    </p:anim>
                                    <p:animEffect transition="in" filter="fade">
                                      <p:cBhvr>
                                        <p:cTn id="45" dur="750"/>
                                        <p:tgtEl>
                                          <p:spTgt spid="56"/>
                                        </p:tgtEl>
                                      </p:cBhvr>
                                    </p:animEffect>
                                  </p:childTnLst>
                                </p:cTn>
                              </p:par>
                              <p:par>
                                <p:cTn id="46" presetID="49" presetClass="entr" presetSubtype="0" decel="10000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 calcmode="lin" valueType="num">
                                      <p:cBhvr>
                                        <p:cTn id="48" dur="750" fill="hold"/>
                                        <p:tgtEl>
                                          <p:spTgt spid="19"/>
                                        </p:tgtEl>
                                        <p:attrNameLst>
                                          <p:attrName>ppt_w</p:attrName>
                                        </p:attrNameLst>
                                      </p:cBhvr>
                                      <p:tavLst>
                                        <p:tav tm="0">
                                          <p:val>
                                            <p:fltVal val="0"/>
                                          </p:val>
                                        </p:tav>
                                        <p:tav tm="100000">
                                          <p:val>
                                            <p:strVal val="#ppt_w"/>
                                          </p:val>
                                        </p:tav>
                                      </p:tavLst>
                                    </p:anim>
                                    <p:anim calcmode="lin" valueType="num">
                                      <p:cBhvr>
                                        <p:cTn id="49" dur="750" fill="hold"/>
                                        <p:tgtEl>
                                          <p:spTgt spid="19"/>
                                        </p:tgtEl>
                                        <p:attrNameLst>
                                          <p:attrName>ppt_h</p:attrName>
                                        </p:attrNameLst>
                                      </p:cBhvr>
                                      <p:tavLst>
                                        <p:tav tm="0">
                                          <p:val>
                                            <p:fltVal val="0"/>
                                          </p:val>
                                        </p:tav>
                                        <p:tav tm="100000">
                                          <p:val>
                                            <p:strVal val="#ppt_h"/>
                                          </p:val>
                                        </p:tav>
                                      </p:tavLst>
                                    </p:anim>
                                    <p:anim calcmode="lin" valueType="num">
                                      <p:cBhvr>
                                        <p:cTn id="50" dur="750" fill="hold"/>
                                        <p:tgtEl>
                                          <p:spTgt spid="19"/>
                                        </p:tgtEl>
                                        <p:attrNameLst>
                                          <p:attrName>style.rotation</p:attrName>
                                        </p:attrNameLst>
                                      </p:cBhvr>
                                      <p:tavLst>
                                        <p:tav tm="0">
                                          <p:val>
                                            <p:fltVal val="360"/>
                                          </p:val>
                                        </p:tav>
                                        <p:tav tm="100000">
                                          <p:val>
                                            <p:fltVal val="0"/>
                                          </p:val>
                                        </p:tav>
                                      </p:tavLst>
                                    </p:anim>
                                    <p:animEffect transition="in" filter="fade">
                                      <p:cBhvr>
                                        <p:cTn id="51" dur="750"/>
                                        <p:tgtEl>
                                          <p:spTgt spid="19"/>
                                        </p:tgtEl>
                                      </p:cBhvr>
                                    </p:animEffect>
                                  </p:childTnLst>
                                </p:cTn>
                              </p:par>
                            </p:childTnLst>
                          </p:cTn>
                        </p:par>
                        <p:par>
                          <p:cTn id="52" fill="hold">
                            <p:stCondLst>
                              <p:cond delay="4000"/>
                            </p:stCondLst>
                            <p:childTnLst>
                              <p:par>
                                <p:cTn id="53" presetID="47" presetClass="entr" presetSubtype="0" fill="hold" grpId="0" nodeType="afterEffect">
                                  <p:stCondLst>
                                    <p:cond delay="0"/>
                                  </p:stCondLst>
                                  <p:childTnLst>
                                    <p:set>
                                      <p:cBhvr>
                                        <p:cTn id="54" dur="1" fill="hold">
                                          <p:stCondLst>
                                            <p:cond delay="0"/>
                                          </p:stCondLst>
                                        </p:cTn>
                                        <p:tgtEl>
                                          <p:spTgt spid="76"/>
                                        </p:tgtEl>
                                        <p:attrNameLst>
                                          <p:attrName>style.visibility</p:attrName>
                                        </p:attrNameLst>
                                      </p:cBhvr>
                                      <p:to>
                                        <p:strVal val="visible"/>
                                      </p:to>
                                    </p:set>
                                    <p:animEffect transition="in" filter="fade">
                                      <p:cBhvr>
                                        <p:cTn id="55" dur="1000"/>
                                        <p:tgtEl>
                                          <p:spTgt spid="76"/>
                                        </p:tgtEl>
                                      </p:cBhvr>
                                    </p:animEffect>
                                    <p:anim calcmode="lin" valueType="num">
                                      <p:cBhvr>
                                        <p:cTn id="56" dur="1000" fill="hold"/>
                                        <p:tgtEl>
                                          <p:spTgt spid="76"/>
                                        </p:tgtEl>
                                        <p:attrNameLst>
                                          <p:attrName>ppt_x</p:attrName>
                                        </p:attrNameLst>
                                      </p:cBhvr>
                                      <p:tavLst>
                                        <p:tav tm="0">
                                          <p:val>
                                            <p:strVal val="#ppt_x"/>
                                          </p:val>
                                        </p:tav>
                                        <p:tav tm="100000">
                                          <p:val>
                                            <p:strVal val="#ppt_x"/>
                                          </p:val>
                                        </p:tav>
                                      </p:tavLst>
                                    </p:anim>
                                    <p:anim calcmode="lin" valueType="num">
                                      <p:cBhvr>
                                        <p:cTn id="57" dur="1000" fill="hold"/>
                                        <p:tgtEl>
                                          <p:spTgt spid="76"/>
                                        </p:tgtEl>
                                        <p:attrNameLst>
                                          <p:attrName>ppt_y</p:attrName>
                                        </p:attrNameLst>
                                      </p:cBhvr>
                                      <p:tavLst>
                                        <p:tav tm="0">
                                          <p:val>
                                            <p:strVal val="#ppt_y-.1"/>
                                          </p:val>
                                        </p:tav>
                                        <p:tav tm="100000">
                                          <p:val>
                                            <p:strVal val="#ppt_y"/>
                                          </p:val>
                                        </p:tav>
                                      </p:tavLst>
                                    </p:anim>
                                  </p:childTnLst>
                                </p:cTn>
                              </p:par>
                            </p:childTnLst>
                          </p:cTn>
                        </p:par>
                        <p:par>
                          <p:cTn id="58" fill="hold">
                            <p:stCondLst>
                              <p:cond delay="5000"/>
                            </p:stCondLst>
                            <p:childTnLst>
                              <p:par>
                                <p:cTn id="59" presetID="53" presetClass="entr" presetSubtype="16" fill="hold" nodeType="afterEffect">
                                  <p:stCondLst>
                                    <p:cond delay="0"/>
                                  </p:stCondLst>
                                  <p:childTnLst>
                                    <p:set>
                                      <p:cBhvr>
                                        <p:cTn id="60" dur="1" fill="hold">
                                          <p:stCondLst>
                                            <p:cond delay="0"/>
                                          </p:stCondLst>
                                        </p:cTn>
                                        <p:tgtEl>
                                          <p:spTgt spid="69"/>
                                        </p:tgtEl>
                                        <p:attrNameLst>
                                          <p:attrName>style.visibility</p:attrName>
                                        </p:attrNameLst>
                                      </p:cBhvr>
                                      <p:to>
                                        <p:strVal val="visible"/>
                                      </p:to>
                                    </p:set>
                                    <p:anim calcmode="lin" valueType="num">
                                      <p:cBhvr>
                                        <p:cTn id="61" dur="500" fill="hold"/>
                                        <p:tgtEl>
                                          <p:spTgt spid="69"/>
                                        </p:tgtEl>
                                        <p:attrNameLst>
                                          <p:attrName>ppt_w</p:attrName>
                                        </p:attrNameLst>
                                      </p:cBhvr>
                                      <p:tavLst>
                                        <p:tav tm="0">
                                          <p:val>
                                            <p:fltVal val="0"/>
                                          </p:val>
                                        </p:tav>
                                        <p:tav tm="100000">
                                          <p:val>
                                            <p:strVal val="#ppt_w"/>
                                          </p:val>
                                        </p:tav>
                                      </p:tavLst>
                                    </p:anim>
                                    <p:anim calcmode="lin" valueType="num">
                                      <p:cBhvr>
                                        <p:cTn id="62" dur="500" fill="hold"/>
                                        <p:tgtEl>
                                          <p:spTgt spid="69"/>
                                        </p:tgtEl>
                                        <p:attrNameLst>
                                          <p:attrName>ppt_h</p:attrName>
                                        </p:attrNameLst>
                                      </p:cBhvr>
                                      <p:tavLst>
                                        <p:tav tm="0">
                                          <p:val>
                                            <p:fltVal val="0"/>
                                          </p:val>
                                        </p:tav>
                                        <p:tav tm="100000">
                                          <p:val>
                                            <p:strVal val="#ppt_h"/>
                                          </p:val>
                                        </p:tav>
                                      </p:tavLst>
                                    </p:anim>
                                    <p:animEffect transition="in" filter="fade">
                                      <p:cBhvr>
                                        <p:cTn id="63" dur="500"/>
                                        <p:tgtEl>
                                          <p:spTgt spid="69"/>
                                        </p:tgtEl>
                                      </p:cBhvr>
                                    </p:animEffect>
                                  </p:childTnLst>
                                </p:cTn>
                              </p:par>
                            </p:childTnLst>
                          </p:cTn>
                        </p:par>
                        <p:par>
                          <p:cTn id="64" fill="hold">
                            <p:stCondLst>
                              <p:cond delay="5500"/>
                            </p:stCondLst>
                            <p:childTnLst>
                              <p:par>
                                <p:cTn id="65" presetID="49" presetClass="entr" presetSubtype="0" decel="100000" fill="hold" grpId="0"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750" fill="hold"/>
                                        <p:tgtEl>
                                          <p:spTgt spid="59"/>
                                        </p:tgtEl>
                                        <p:attrNameLst>
                                          <p:attrName>ppt_w</p:attrName>
                                        </p:attrNameLst>
                                      </p:cBhvr>
                                      <p:tavLst>
                                        <p:tav tm="0">
                                          <p:val>
                                            <p:fltVal val="0"/>
                                          </p:val>
                                        </p:tav>
                                        <p:tav tm="100000">
                                          <p:val>
                                            <p:strVal val="#ppt_w"/>
                                          </p:val>
                                        </p:tav>
                                      </p:tavLst>
                                    </p:anim>
                                    <p:anim calcmode="lin" valueType="num">
                                      <p:cBhvr>
                                        <p:cTn id="68" dur="750" fill="hold"/>
                                        <p:tgtEl>
                                          <p:spTgt spid="59"/>
                                        </p:tgtEl>
                                        <p:attrNameLst>
                                          <p:attrName>ppt_h</p:attrName>
                                        </p:attrNameLst>
                                      </p:cBhvr>
                                      <p:tavLst>
                                        <p:tav tm="0">
                                          <p:val>
                                            <p:fltVal val="0"/>
                                          </p:val>
                                        </p:tav>
                                        <p:tav tm="100000">
                                          <p:val>
                                            <p:strVal val="#ppt_h"/>
                                          </p:val>
                                        </p:tav>
                                      </p:tavLst>
                                    </p:anim>
                                    <p:anim calcmode="lin" valueType="num">
                                      <p:cBhvr>
                                        <p:cTn id="69" dur="750" fill="hold"/>
                                        <p:tgtEl>
                                          <p:spTgt spid="59"/>
                                        </p:tgtEl>
                                        <p:attrNameLst>
                                          <p:attrName>style.rotation</p:attrName>
                                        </p:attrNameLst>
                                      </p:cBhvr>
                                      <p:tavLst>
                                        <p:tav tm="0">
                                          <p:val>
                                            <p:fltVal val="360"/>
                                          </p:val>
                                        </p:tav>
                                        <p:tav tm="100000">
                                          <p:val>
                                            <p:fltVal val="0"/>
                                          </p:val>
                                        </p:tav>
                                      </p:tavLst>
                                    </p:anim>
                                    <p:animEffect transition="in" filter="fade">
                                      <p:cBhvr>
                                        <p:cTn id="70" dur="750"/>
                                        <p:tgtEl>
                                          <p:spTgt spid="59"/>
                                        </p:tgtEl>
                                      </p:cBhvr>
                                    </p:animEffect>
                                  </p:childTnLst>
                                </p:cTn>
                              </p:par>
                              <p:par>
                                <p:cTn id="71" presetID="49" presetClass="entr" presetSubtype="0" decel="100000" fill="hold" grpId="0" nodeType="with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750" fill="hold"/>
                                        <p:tgtEl>
                                          <p:spTgt spid="20"/>
                                        </p:tgtEl>
                                        <p:attrNameLst>
                                          <p:attrName>ppt_w</p:attrName>
                                        </p:attrNameLst>
                                      </p:cBhvr>
                                      <p:tavLst>
                                        <p:tav tm="0">
                                          <p:val>
                                            <p:fltVal val="0"/>
                                          </p:val>
                                        </p:tav>
                                        <p:tav tm="100000">
                                          <p:val>
                                            <p:strVal val="#ppt_w"/>
                                          </p:val>
                                        </p:tav>
                                      </p:tavLst>
                                    </p:anim>
                                    <p:anim calcmode="lin" valueType="num">
                                      <p:cBhvr>
                                        <p:cTn id="74" dur="750" fill="hold"/>
                                        <p:tgtEl>
                                          <p:spTgt spid="20"/>
                                        </p:tgtEl>
                                        <p:attrNameLst>
                                          <p:attrName>ppt_h</p:attrName>
                                        </p:attrNameLst>
                                      </p:cBhvr>
                                      <p:tavLst>
                                        <p:tav tm="0">
                                          <p:val>
                                            <p:fltVal val="0"/>
                                          </p:val>
                                        </p:tav>
                                        <p:tav tm="100000">
                                          <p:val>
                                            <p:strVal val="#ppt_h"/>
                                          </p:val>
                                        </p:tav>
                                      </p:tavLst>
                                    </p:anim>
                                    <p:anim calcmode="lin" valueType="num">
                                      <p:cBhvr>
                                        <p:cTn id="75" dur="750" fill="hold"/>
                                        <p:tgtEl>
                                          <p:spTgt spid="20"/>
                                        </p:tgtEl>
                                        <p:attrNameLst>
                                          <p:attrName>style.rotation</p:attrName>
                                        </p:attrNameLst>
                                      </p:cBhvr>
                                      <p:tavLst>
                                        <p:tav tm="0">
                                          <p:val>
                                            <p:fltVal val="360"/>
                                          </p:val>
                                        </p:tav>
                                        <p:tav tm="100000">
                                          <p:val>
                                            <p:fltVal val="0"/>
                                          </p:val>
                                        </p:tav>
                                      </p:tavLst>
                                    </p:anim>
                                    <p:animEffect transition="in" filter="fade">
                                      <p:cBhvr>
                                        <p:cTn id="76" dur="750"/>
                                        <p:tgtEl>
                                          <p:spTgt spid="20"/>
                                        </p:tgtEl>
                                      </p:cBhvr>
                                    </p:animEffect>
                                  </p:childTnLst>
                                </p:cTn>
                              </p:par>
                            </p:childTnLst>
                          </p:cTn>
                        </p:par>
                        <p:par>
                          <p:cTn id="77" fill="hold">
                            <p:stCondLst>
                              <p:cond delay="6250"/>
                            </p:stCondLst>
                            <p:childTnLst>
                              <p:par>
                                <p:cTn id="78" presetID="42" presetClass="entr" presetSubtype="0" fill="hold" grpId="0" nodeType="afterEffect">
                                  <p:stCondLst>
                                    <p:cond delay="0"/>
                                  </p:stCondLst>
                                  <p:childTnLst>
                                    <p:set>
                                      <p:cBhvr>
                                        <p:cTn id="79" dur="1" fill="hold">
                                          <p:stCondLst>
                                            <p:cond delay="0"/>
                                          </p:stCondLst>
                                        </p:cTn>
                                        <p:tgtEl>
                                          <p:spTgt spid="77"/>
                                        </p:tgtEl>
                                        <p:attrNameLst>
                                          <p:attrName>style.visibility</p:attrName>
                                        </p:attrNameLst>
                                      </p:cBhvr>
                                      <p:to>
                                        <p:strVal val="visible"/>
                                      </p:to>
                                    </p:set>
                                    <p:animEffect transition="in" filter="fade">
                                      <p:cBhvr>
                                        <p:cTn id="80" dur="1000"/>
                                        <p:tgtEl>
                                          <p:spTgt spid="77"/>
                                        </p:tgtEl>
                                      </p:cBhvr>
                                    </p:animEffect>
                                    <p:anim calcmode="lin" valueType="num">
                                      <p:cBhvr>
                                        <p:cTn id="81" dur="1000" fill="hold"/>
                                        <p:tgtEl>
                                          <p:spTgt spid="77"/>
                                        </p:tgtEl>
                                        <p:attrNameLst>
                                          <p:attrName>ppt_x</p:attrName>
                                        </p:attrNameLst>
                                      </p:cBhvr>
                                      <p:tavLst>
                                        <p:tav tm="0">
                                          <p:val>
                                            <p:strVal val="#ppt_x"/>
                                          </p:val>
                                        </p:tav>
                                        <p:tav tm="100000">
                                          <p:val>
                                            <p:strVal val="#ppt_x"/>
                                          </p:val>
                                        </p:tav>
                                      </p:tavLst>
                                    </p:anim>
                                    <p:anim calcmode="lin" valueType="num">
                                      <p:cBhvr>
                                        <p:cTn id="82" dur="1000" fill="hold"/>
                                        <p:tgtEl>
                                          <p:spTgt spid="77"/>
                                        </p:tgtEl>
                                        <p:attrNameLst>
                                          <p:attrName>ppt_y</p:attrName>
                                        </p:attrNameLst>
                                      </p:cBhvr>
                                      <p:tavLst>
                                        <p:tav tm="0">
                                          <p:val>
                                            <p:strVal val="#ppt_y+.1"/>
                                          </p:val>
                                        </p:tav>
                                        <p:tav tm="100000">
                                          <p:val>
                                            <p:strVal val="#ppt_y"/>
                                          </p:val>
                                        </p:tav>
                                      </p:tavLst>
                                    </p:anim>
                                  </p:childTnLst>
                                </p:cTn>
                              </p:par>
                            </p:childTnLst>
                          </p:cTn>
                        </p:par>
                        <p:par>
                          <p:cTn id="83" fill="hold">
                            <p:stCondLst>
                              <p:cond delay="7250"/>
                            </p:stCondLst>
                            <p:childTnLst>
                              <p:par>
                                <p:cTn id="84" presetID="53" presetClass="entr" presetSubtype="16" fill="hold" nodeType="afterEffect">
                                  <p:stCondLst>
                                    <p:cond delay="0"/>
                                  </p:stCondLst>
                                  <p:childTnLst>
                                    <p:set>
                                      <p:cBhvr>
                                        <p:cTn id="85" dur="1" fill="hold">
                                          <p:stCondLst>
                                            <p:cond delay="0"/>
                                          </p:stCondLst>
                                        </p:cTn>
                                        <p:tgtEl>
                                          <p:spTgt spid="72"/>
                                        </p:tgtEl>
                                        <p:attrNameLst>
                                          <p:attrName>style.visibility</p:attrName>
                                        </p:attrNameLst>
                                      </p:cBhvr>
                                      <p:to>
                                        <p:strVal val="visible"/>
                                      </p:to>
                                    </p:set>
                                    <p:anim calcmode="lin" valueType="num">
                                      <p:cBhvr>
                                        <p:cTn id="86" dur="500" fill="hold"/>
                                        <p:tgtEl>
                                          <p:spTgt spid="72"/>
                                        </p:tgtEl>
                                        <p:attrNameLst>
                                          <p:attrName>ppt_w</p:attrName>
                                        </p:attrNameLst>
                                      </p:cBhvr>
                                      <p:tavLst>
                                        <p:tav tm="0">
                                          <p:val>
                                            <p:fltVal val="0"/>
                                          </p:val>
                                        </p:tav>
                                        <p:tav tm="100000">
                                          <p:val>
                                            <p:strVal val="#ppt_w"/>
                                          </p:val>
                                        </p:tav>
                                      </p:tavLst>
                                    </p:anim>
                                    <p:anim calcmode="lin" valueType="num">
                                      <p:cBhvr>
                                        <p:cTn id="87" dur="500" fill="hold"/>
                                        <p:tgtEl>
                                          <p:spTgt spid="72"/>
                                        </p:tgtEl>
                                        <p:attrNameLst>
                                          <p:attrName>ppt_h</p:attrName>
                                        </p:attrNameLst>
                                      </p:cBhvr>
                                      <p:tavLst>
                                        <p:tav tm="0">
                                          <p:val>
                                            <p:fltVal val="0"/>
                                          </p:val>
                                        </p:tav>
                                        <p:tav tm="100000">
                                          <p:val>
                                            <p:strVal val="#ppt_h"/>
                                          </p:val>
                                        </p:tav>
                                      </p:tavLst>
                                    </p:anim>
                                    <p:animEffect transition="in" filter="fade">
                                      <p:cBhvr>
                                        <p:cTn id="88" dur="500"/>
                                        <p:tgtEl>
                                          <p:spTgt spid="72"/>
                                        </p:tgtEl>
                                      </p:cBhvr>
                                    </p:animEffect>
                                  </p:childTnLst>
                                </p:cTn>
                              </p:par>
                            </p:childTnLst>
                          </p:cTn>
                        </p:par>
                        <p:par>
                          <p:cTn id="89" fill="hold">
                            <p:stCondLst>
                              <p:cond delay="7750"/>
                            </p:stCondLst>
                            <p:childTnLst>
                              <p:par>
                                <p:cTn id="90" presetID="49" presetClass="entr" presetSubtype="0" decel="100000" fill="hold" grpId="0" nodeType="afterEffect">
                                  <p:stCondLst>
                                    <p:cond delay="0"/>
                                  </p:stCondLst>
                                  <p:childTnLst>
                                    <p:set>
                                      <p:cBhvr>
                                        <p:cTn id="91" dur="1" fill="hold">
                                          <p:stCondLst>
                                            <p:cond delay="0"/>
                                          </p:stCondLst>
                                        </p:cTn>
                                        <p:tgtEl>
                                          <p:spTgt spid="62"/>
                                        </p:tgtEl>
                                        <p:attrNameLst>
                                          <p:attrName>style.visibility</p:attrName>
                                        </p:attrNameLst>
                                      </p:cBhvr>
                                      <p:to>
                                        <p:strVal val="visible"/>
                                      </p:to>
                                    </p:set>
                                    <p:anim calcmode="lin" valueType="num">
                                      <p:cBhvr>
                                        <p:cTn id="92" dur="750" fill="hold"/>
                                        <p:tgtEl>
                                          <p:spTgt spid="62"/>
                                        </p:tgtEl>
                                        <p:attrNameLst>
                                          <p:attrName>ppt_w</p:attrName>
                                        </p:attrNameLst>
                                      </p:cBhvr>
                                      <p:tavLst>
                                        <p:tav tm="0">
                                          <p:val>
                                            <p:fltVal val="0"/>
                                          </p:val>
                                        </p:tav>
                                        <p:tav tm="100000">
                                          <p:val>
                                            <p:strVal val="#ppt_w"/>
                                          </p:val>
                                        </p:tav>
                                      </p:tavLst>
                                    </p:anim>
                                    <p:anim calcmode="lin" valueType="num">
                                      <p:cBhvr>
                                        <p:cTn id="93" dur="750" fill="hold"/>
                                        <p:tgtEl>
                                          <p:spTgt spid="62"/>
                                        </p:tgtEl>
                                        <p:attrNameLst>
                                          <p:attrName>ppt_h</p:attrName>
                                        </p:attrNameLst>
                                      </p:cBhvr>
                                      <p:tavLst>
                                        <p:tav tm="0">
                                          <p:val>
                                            <p:fltVal val="0"/>
                                          </p:val>
                                        </p:tav>
                                        <p:tav tm="100000">
                                          <p:val>
                                            <p:strVal val="#ppt_h"/>
                                          </p:val>
                                        </p:tav>
                                      </p:tavLst>
                                    </p:anim>
                                    <p:anim calcmode="lin" valueType="num">
                                      <p:cBhvr>
                                        <p:cTn id="94" dur="750" fill="hold"/>
                                        <p:tgtEl>
                                          <p:spTgt spid="62"/>
                                        </p:tgtEl>
                                        <p:attrNameLst>
                                          <p:attrName>style.rotation</p:attrName>
                                        </p:attrNameLst>
                                      </p:cBhvr>
                                      <p:tavLst>
                                        <p:tav tm="0">
                                          <p:val>
                                            <p:fltVal val="360"/>
                                          </p:val>
                                        </p:tav>
                                        <p:tav tm="100000">
                                          <p:val>
                                            <p:fltVal val="0"/>
                                          </p:val>
                                        </p:tav>
                                      </p:tavLst>
                                    </p:anim>
                                    <p:animEffect transition="in" filter="fade">
                                      <p:cBhvr>
                                        <p:cTn id="95" dur="750"/>
                                        <p:tgtEl>
                                          <p:spTgt spid="62"/>
                                        </p:tgtEl>
                                      </p:cBhvr>
                                    </p:animEffect>
                                  </p:childTnLst>
                                </p:cTn>
                              </p:par>
                              <p:par>
                                <p:cTn id="96" presetID="49" presetClass="entr" presetSubtype="0" decel="100000" fill="hold" grpId="0" nodeType="withEffect">
                                  <p:stCondLst>
                                    <p:cond delay="0"/>
                                  </p:stCondLst>
                                  <p:childTnLst>
                                    <p:set>
                                      <p:cBhvr>
                                        <p:cTn id="97" dur="1" fill="hold">
                                          <p:stCondLst>
                                            <p:cond delay="0"/>
                                          </p:stCondLst>
                                        </p:cTn>
                                        <p:tgtEl>
                                          <p:spTgt spid="21"/>
                                        </p:tgtEl>
                                        <p:attrNameLst>
                                          <p:attrName>style.visibility</p:attrName>
                                        </p:attrNameLst>
                                      </p:cBhvr>
                                      <p:to>
                                        <p:strVal val="visible"/>
                                      </p:to>
                                    </p:set>
                                    <p:anim calcmode="lin" valueType="num">
                                      <p:cBhvr>
                                        <p:cTn id="98" dur="750" fill="hold"/>
                                        <p:tgtEl>
                                          <p:spTgt spid="21"/>
                                        </p:tgtEl>
                                        <p:attrNameLst>
                                          <p:attrName>ppt_w</p:attrName>
                                        </p:attrNameLst>
                                      </p:cBhvr>
                                      <p:tavLst>
                                        <p:tav tm="0">
                                          <p:val>
                                            <p:fltVal val="0"/>
                                          </p:val>
                                        </p:tav>
                                        <p:tav tm="100000">
                                          <p:val>
                                            <p:strVal val="#ppt_w"/>
                                          </p:val>
                                        </p:tav>
                                      </p:tavLst>
                                    </p:anim>
                                    <p:anim calcmode="lin" valueType="num">
                                      <p:cBhvr>
                                        <p:cTn id="99" dur="750" fill="hold"/>
                                        <p:tgtEl>
                                          <p:spTgt spid="21"/>
                                        </p:tgtEl>
                                        <p:attrNameLst>
                                          <p:attrName>ppt_h</p:attrName>
                                        </p:attrNameLst>
                                      </p:cBhvr>
                                      <p:tavLst>
                                        <p:tav tm="0">
                                          <p:val>
                                            <p:fltVal val="0"/>
                                          </p:val>
                                        </p:tav>
                                        <p:tav tm="100000">
                                          <p:val>
                                            <p:strVal val="#ppt_h"/>
                                          </p:val>
                                        </p:tav>
                                      </p:tavLst>
                                    </p:anim>
                                    <p:anim calcmode="lin" valueType="num">
                                      <p:cBhvr>
                                        <p:cTn id="100" dur="750" fill="hold"/>
                                        <p:tgtEl>
                                          <p:spTgt spid="21"/>
                                        </p:tgtEl>
                                        <p:attrNameLst>
                                          <p:attrName>style.rotation</p:attrName>
                                        </p:attrNameLst>
                                      </p:cBhvr>
                                      <p:tavLst>
                                        <p:tav tm="0">
                                          <p:val>
                                            <p:fltVal val="360"/>
                                          </p:val>
                                        </p:tav>
                                        <p:tav tm="100000">
                                          <p:val>
                                            <p:fltVal val="0"/>
                                          </p:val>
                                        </p:tav>
                                      </p:tavLst>
                                    </p:anim>
                                    <p:animEffect transition="in" filter="fade">
                                      <p:cBhvr>
                                        <p:cTn id="101" dur="750"/>
                                        <p:tgtEl>
                                          <p:spTgt spid="21"/>
                                        </p:tgtEl>
                                      </p:cBhvr>
                                    </p:animEffect>
                                  </p:childTnLst>
                                </p:cTn>
                              </p:par>
                            </p:childTnLst>
                          </p:cTn>
                        </p:par>
                        <p:par>
                          <p:cTn id="102" fill="hold">
                            <p:stCondLst>
                              <p:cond delay="8500"/>
                            </p:stCondLst>
                            <p:childTnLst>
                              <p:par>
                                <p:cTn id="103" presetID="47" presetClass="entr" presetSubtype="0" fill="hold" grpId="0" nodeType="afterEffect">
                                  <p:stCondLst>
                                    <p:cond delay="0"/>
                                  </p:stCondLst>
                                  <p:childTnLst>
                                    <p:set>
                                      <p:cBhvr>
                                        <p:cTn id="104" dur="1" fill="hold">
                                          <p:stCondLst>
                                            <p:cond delay="0"/>
                                          </p:stCondLst>
                                        </p:cTn>
                                        <p:tgtEl>
                                          <p:spTgt spid="78"/>
                                        </p:tgtEl>
                                        <p:attrNameLst>
                                          <p:attrName>style.visibility</p:attrName>
                                        </p:attrNameLst>
                                      </p:cBhvr>
                                      <p:to>
                                        <p:strVal val="visible"/>
                                      </p:to>
                                    </p:set>
                                    <p:animEffect transition="in" filter="fade">
                                      <p:cBhvr>
                                        <p:cTn id="105" dur="1000"/>
                                        <p:tgtEl>
                                          <p:spTgt spid="78"/>
                                        </p:tgtEl>
                                      </p:cBhvr>
                                    </p:animEffect>
                                    <p:anim calcmode="lin" valueType="num">
                                      <p:cBhvr>
                                        <p:cTn id="106" dur="1000" fill="hold"/>
                                        <p:tgtEl>
                                          <p:spTgt spid="78"/>
                                        </p:tgtEl>
                                        <p:attrNameLst>
                                          <p:attrName>ppt_x</p:attrName>
                                        </p:attrNameLst>
                                      </p:cBhvr>
                                      <p:tavLst>
                                        <p:tav tm="0">
                                          <p:val>
                                            <p:strVal val="#ppt_x"/>
                                          </p:val>
                                        </p:tav>
                                        <p:tav tm="100000">
                                          <p:val>
                                            <p:strVal val="#ppt_x"/>
                                          </p:val>
                                        </p:tav>
                                      </p:tavLst>
                                    </p:anim>
                                    <p:anim calcmode="lin" valueType="num">
                                      <p:cBhvr>
                                        <p:cTn id="107"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53" grpId="0" animBg="1"/>
      <p:bldP spid="56" grpId="0" animBg="1"/>
      <p:bldP spid="59" grpId="0" animBg="1"/>
      <p:bldP spid="62" grpId="0" animBg="1"/>
      <p:bldP spid="75" grpId="0"/>
      <p:bldP spid="76" grpId="0"/>
      <p:bldP spid="77" grpId="0"/>
      <p:bldP spid="78"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TotalTime>
  <Words>1342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394</cp:revision>
  <dcterms:created xsi:type="dcterms:W3CDTF">2016-09-28T22:08:47Z</dcterms:created>
  <dcterms:modified xsi:type="dcterms:W3CDTF">2018-11-20T19:18:31Z</dcterms:modified>
</cp:coreProperties>
</file>