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2" y="42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62875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40F40597-6AC0-49DE-8778-B6784E44A5B3}"/>
              </a:ext>
            </a:extLst>
          </p:cNvPr>
          <p:cNvGrpSpPr>
            <a:grpSpLocks noChangeAspect="1"/>
          </p:cNvGrpSpPr>
          <p:nvPr/>
        </p:nvGrpSpPr>
        <p:grpSpPr>
          <a:xfrm>
            <a:off x="0" y="3732118"/>
            <a:ext cx="7863840" cy="1035391"/>
            <a:chOff x="228600" y="3505198"/>
            <a:chExt cx="11748272" cy="1546842"/>
          </a:xfrm>
          <a:effectLst>
            <a:outerShdw blurRad="50800" dist="38100" dir="2700000" algn="tl" rotWithShape="0">
              <a:prstClr val="black">
                <a:alpha val="40000"/>
              </a:prstClr>
            </a:outerShdw>
          </a:effectLst>
        </p:grpSpPr>
        <p:sp>
          <p:nvSpPr>
            <p:cNvPr id="12" name="Freeform: Shape 11">
              <a:extLst>
                <a:ext uri="{FF2B5EF4-FFF2-40B4-BE49-F238E27FC236}">
                  <a16:creationId xmlns:a16="http://schemas.microsoft.com/office/drawing/2014/main" id="{AC2ABAC8-DE70-4FA3-BBFB-3F76ED675371}"/>
                </a:ext>
              </a:extLst>
            </p:cNvPr>
            <p:cNvSpPr/>
            <p:nvPr/>
          </p:nvSpPr>
          <p:spPr>
            <a:xfrm>
              <a:off x="228600" y="3505198"/>
              <a:ext cx="11561378" cy="1295400"/>
            </a:xfrm>
            <a:custGeom>
              <a:avLst/>
              <a:gdLst>
                <a:gd name="connsiteX0" fmla="*/ 10494578 w 11561378"/>
                <a:gd name="connsiteY0" fmla="*/ 0 h 1295400"/>
                <a:gd name="connsiteX1" fmla="*/ 11561378 w 11561378"/>
                <a:gd name="connsiteY1" fmla="*/ 647701 h 1295400"/>
                <a:gd name="connsiteX2" fmla="*/ 10494578 w 11561378"/>
                <a:gd name="connsiteY2" fmla="*/ 1295400 h 1295400"/>
                <a:gd name="connsiteX3" fmla="*/ 10494578 w 11561378"/>
                <a:gd name="connsiteY3" fmla="*/ 1025154 h 1295400"/>
                <a:gd name="connsiteX4" fmla="*/ 0 w 11561378"/>
                <a:gd name="connsiteY4" fmla="*/ 1025154 h 1295400"/>
                <a:gd name="connsiteX5" fmla="*/ 0 w 11561378"/>
                <a:gd name="connsiteY5" fmla="*/ 270247 h 1295400"/>
                <a:gd name="connsiteX6" fmla="*/ 10494578 w 11561378"/>
                <a:gd name="connsiteY6" fmla="*/ 270247 h 1295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561378" h="1295400">
                  <a:moveTo>
                    <a:pt x="10494578" y="0"/>
                  </a:moveTo>
                  <a:lnTo>
                    <a:pt x="11561378" y="647701"/>
                  </a:lnTo>
                  <a:lnTo>
                    <a:pt x="10494578" y="1295400"/>
                  </a:lnTo>
                  <a:lnTo>
                    <a:pt x="10494578" y="1025154"/>
                  </a:lnTo>
                  <a:lnTo>
                    <a:pt x="0" y="1025154"/>
                  </a:lnTo>
                  <a:lnTo>
                    <a:pt x="0" y="270247"/>
                  </a:lnTo>
                  <a:lnTo>
                    <a:pt x="10494578" y="270247"/>
                  </a:lnTo>
                  <a:close/>
                </a:path>
              </a:pathLst>
            </a:custGeom>
            <a:solidFill>
              <a:schemeClr val="bg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F2E0AF59-1A89-4B87-B6CD-6EABC0D2E525}"/>
                </a:ext>
              </a:extLst>
            </p:cNvPr>
            <p:cNvSpPr/>
            <p:nvPr/>
          </p:nvSpPr>
          <p:spPr>
            <a:xfrm>
              <a:off x="228600" y="4511547"/>
              <a:ext cx="10515600" cy="540493"/>
            </a:xfrm>
            <a:custGeom>
              <a:avLst/>
              <a:gdLst>
                <a:gd name="connsiteX0" fmla="*/ 0 w 10515600"/>
                <a:gd name="connsiteY0" fmla="*/ 0 h 754907"/>
                <a:gd name="connsiteX1" fmla="*/ 10515600 w 10515600"/>
                <a:gd name="connsiteY1" fmla="*/ 0 h 754907"/>
                <a:gd name="connsiteX2" fmla="*/ 10515600 w 10515600"/>
                <a:gd name="connsiteY2" fmla="*/ 754907 h 754907"/>
                <a:gd name="connsiteX3" fmla="*/ 0 w 10515600"/>
                <a:gd name="connsiteY3" fmla="*/ 754907 h 754907"/>
              </a:gdLst>
              <a:ahLst/>
              <a:cxnLst>
                <a:cxn ang="0">
                  <a:pos x="connsiteX0" y="connsiteY0"/>
                </a:cxn>
                <a:cxn ang="0">
                  <a:pos x="connsiteX1" y="connsiteY1"/>
                </a:cxn>
                <a:cxn ang="0">
                  <a:pos x="connsiteX2" y="connsiteY2"/>
                </a:cxn>
                <a:cxn ang="0">
                  <a:pos x="connsiteX3" y="connsiteY3"/>
                </a:cxn>
              </a:cxnLst>
              <a:rect l="l" t="t" r="r" b="b"/>
              <a:pathLst>
                <a:path w="10515600" h="754907">
                  <a:moveTo>
                    <a:pt x="0" y="0"/>
                  </a:moveTo>
                  <a:lnTo>
                    <a:pt x="10515600" y="0"/>
                  </a:lnTo>
                  <a:lnTo>
                    <a:pt x="10515600" y="754907"/>
                  </a:lnTo>
                  <a:lnTo>
                    <a:pt x="0" y="754907"/>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C8455B4-42E2-485F-9DF4-959099F93806}"/>
                </a:ext>
              </a:extLst>
            </p:cNvPr>
            <p:cNvSpPr/>
            <p:nvPr/>
          </p:nvSpPr>
          <p:spPr>
            <a:xfrm rot="9286162">
              <a:off x="10537067" y="4429582"/>
              <a:ext cx="1439805" cy="605234"/>
            </a:xfrm>
            <a:custGeom>
              <a:avLst/>
              <a:gdLst>
                <a:gd name="connsiteX0" fmla="*/ 0 w 1439805"/>
                <a:gd name="connsiteY0" fmla="*/ 605234 h 605234"/>
                <a:gd name="connsiteX1" fmla="*/ 247556 w 1439805"/>
                <a:gd name="connsiteY1" fmla="*/ 79880 h 605234"/>
                <a:gd name="connsiteX2" fmla="*/ 1439805 w 1439805"/>
                <a:gd name="connsiteY2" fmla="*/ 0 h 605234"/>
                <a:gd name="connsiteX3" fmla="*/ 1212237 w 1439805"/>
                <a:gd name="connsiteY3" fmla="*/ 482936 h 605234"/>
                <a:gd name="connsiteX4" fmla="*/ 55074 w 1439805"/>
                <a:gd name="connsiteY4" fmla="*/ 605234 h 6052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39805" h="605234">
                  <a:moveTo>
                    <a:pt x="0" y="605234"/>
                  </a:moveTo>
                  <a:lnTo>
                    <a:pt x="247556" y="79880"/>
                  </a:lnTo>
                  <a:lnTo>
                    <a:pt x="1439805" y="0"/>
                  </a:lnTo>
                  <a:lnTo>
                    <a:pt x="1212237" y="482936"/>
                  </a:lnTo>
                  <a:lnTo>
                    <a:pt x="55074" y="605234"/>
                  </a:lnTo>
                  <a:close/>
                </a:path>
              </a:pathLst>
            </a:custGeom>
            <a:solidFill>
              <a:srgbClr val="918D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6">
            <a:extLst>
              <a:ext uri="{FF2B5EF4-FFF2-40B4-BE49-F238E27FC236}">
                <a16:creationId xmlns:a16="http://schemas.microsoft.com/office/drawing/2014/main" id="{8AF75D4A-1BC2-450D-87DA-AAA566AE3C41}"/>
              </a:ext>
            </a:extLst>
          </p:cNvPr>
          <p:cNvGrpSpPr>
            <a:grpSpLocks noChangeAspect="1"/>
          </p:cNvGrpSpPr>
          <p:nvPr/>
        </p:nvGrpSpPr>
        <p:grpSpPr>
          <a:xfrm>
            <a:off x="533400" y="3824849"/>
            <a:ext cx="914400" cy="501065"/>
            <a:chOff x="4724400" y="1551060"/>
            <a:chExt cx="3566160" cy="1954140"/>
          </a:xfrm>
          <a:solidFill>
            <a:srgbClr val="FF7467"/>
          </a:solidFill>
          <a:effectLst>
            <a:outerShdw blurRad="50800" dist="38100" dir="2700000" algn="tl" rotWithShape="0">
              <a:prstClr val="black">
                <a:alpha val="40000"/>
              </a:prstClr>
            </a:outerShdw>
          </a:effectLst>
        </p:grpSpPr>
        <p:sp>
          <p:nvSpPr>
            <p:cNvPr id="9" name="Oval 8">
              <a:extLst>
                <a:ext uri="{FF2B5EF4-FFF2-40B4-BE49-F238E27FC236}">
                  <a16:creationId xmlns:a16="http://schemas.microsoft.com/office/drawing/2014/main" id="{6D151A2C-D9FD-4B09-8199-6A613C2315AF}"/>
                </a:ext>
              </a:extLst>
            </p:cNvPr>
            <p:cNvSpPr/>
            <p:nvPr/>
          </p:nvSpPr>
          <p:spPr>
            <a:xfrm>
              <a:off x="4724400" y="1551060"/>
              <a:ext cx="3566160" cy="1097283"/>
            </a:xfrm>
            <a:prstGeom prst="ellipse">
              <a:avLst/>
            </a:prstGeom>
            <a:solidFill>
              <a:srgbClr val="FF9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CA0FF5E-9DC0-45C2-8283-71833351996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5" name="Group 14">
            <a:extLst>
              <a:ext uri="{FF2B5EF4-FFF2-40B4-BE49-F238E27FC236}">
                <a16:creationId xmlns:a16="http://schemas.microsoft.com/office/drawing/2014/main" id="{68E2F542-802D-4B62-9BED-318184A2D93E}"/>
              </a:ext>
            </a:extLst>
          </p:cNvPr>
          <p:cNvGrpSpPr>
            <a:grpSpLocks noChangeAspect="1"/>
          </p:cNvGrpSpPr>
          <p:nvPr/>
        </p:nvGrpSpPr>
        <p:grpSpPr>
          <a:xfrm>
            <a:off x="550762" y="3494504"/>
            <a:ext cx="914400" cy="501065"/>
            <a:chOff x="4724400" y="1551060"/>
            <a:chExt cx="3566160" cy="1954140"/>
          </a:xfrm>
          <a:solidFill>
            <a:srgbClr val="FF7467"/>
          </a:solidFill>
          <a:effectLst>
            <a:outerShdw blurRad="50800" dist="38100" dir="2700000" algn="tl" rotWithShape="0">
              <a:prstClr val="black">
                <a:alpha val="40000"/>
              </a:prstClr>
            </a:outerShdw>
          </a:effectLst>
        </p:grpSpPr>
        <p:sp>
          <p:nvSpPr>
            <p:cNvPr id="16" name="Oval 15">
              <a:extLst>
                <a:ext uri="{FF2B5EF4-FFF2-40B4-BE49-F238E27FC236}">
                  <a16:creationId xmlns:a16="http://schemas.microsoft.com/office/drawing/2014/main" id="{DCB53369-CB1D-410F-9813-B9A291AC5C3A}"/>
                </a:ext>
              </a:extLst>
            </p:cNvPr>
            <p:cNvSpPr/>
            <p:nvPr/>
          </p:nvSpPr>
          <p:spPr>
            <a:xfrm>
              <a:off x="4724400" y="1551060"/>
              <a:ext cx="3566160" cy="1097283"/>
            </a:xfrm>
            <a:prstGeom prst="ellipse">
              <a:avLst/>
            </a:prstGeom>
            <a:solidFill>
              <a:srgbClr val="FF9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5F7F976A-8FF6-4FE9-89C3-E6A00E8D9176}"/>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Freeform: Shape 17">
            <a:extLst>
              <a:ext uri="{FF2B5EF4-FFF2-40B4-BE49-F238E27FC236}">
                <a16:creationId xmlns:a16="http://schemas.microsoft.com/office/drawing/2014/main" id="{6A14B96D-DCAF-46A2-8E03-21FFDF29F7FF}"/>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TextBox 18">
            <a:extLst>
              <a:ext uri="{FF2B5EF4-FFF2-40B4-BE49-F238E27FC236}">
                <a16:creationId xmlns:a16="http://schemas.microsoft.com/office/drawing/2014/main" id="{0F667D0E-3462-48C7-86C7-7909D2E48273}"/>
              </a:ext>
            </a:extLst>
          </p:cNvPr>
          <p:cNvSpPr txBox="1"/>
          <p:nvPr/>
        </p:nvSpPr>
        <p:spPr>
          <a:xfrm>
            <a:off x="8512342" y="1695105"/>
            <a:ext cx="3374858" cy="4909036"/>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endParaRPr lang="en-US" sz="600" b="1" dirty="0">
              <a:solidFill>
                <a:schemeClr val="bg1"/>
              </a:solidFill>
              <a:latin typeface="Candara" panose="020E0502030303020204" pitchFamily="34" charset="0"/>
            </a:endParaRPr>
          </a:p>
          <a:p>
            <a:endParaRPr lang="en-US" sz="1400" dirty="0">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 .</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228600" indent="-228600">
              <a:buFont typeface="+mj-lt"/>
              <a:buAutoNum type="alphaUcPeriod"/>
            </a:pPr>
            <a:endParaRPr lang="en-US" sz="10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342900" indent="-342900">
              <a:buFont typeface="+mj-lt"/>
              <a:buAutoNum type="alphaUcPeriod"/>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lphaUcPeriod"/>
            </a:pPr>
            <a:endParaRPr lang="en-US" sz="1300"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300" dirty="0">
              <a:solidFill>
                <a:schemeClr val="bg1"/>
              </a:solidFill>
              <a:latin typeface="Candara" panose="020E0502030303020204" pitchFamily="34" charset="0"/>
            </a:endParaRPr>
          </a:p>
        </p:txBody>
      </p:sp>
      <p:sp>
        <p:nvSpPr>
          <p:cNvPr id="20" name="TextBox 19">
            <a:extLst>
              <a:ext uri="{FF2B5EF4-FFF2-40B4-BE49-F238E27FC236}">
                <a16:creationId xmlns:a16="http://schemas.microsoft.com/office/drawing/2014/main" id="{24783366-461C-4B2D-A924-80B200A64DE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a:p>
            <a:pPr algn="r"/>
            <a:r>
              <a:rPr lang="en-US" dirty="0">
                <a:solidFill>
                  <a:schemeClr val="bg1"/>
                </a:solidFill>
                <a:latin typeface="Candara" panose="020E0502030303020204" pitchFamily="34" charset="0"/>
              </a:rPr>
              <a:t>Your Subtitle</a:t>
            </a:r>
          </a:p>
        </p:txBody>
      </p:sp>
      <p:grpSp>
        <p:nvGrpSpPr>
          <p:cNvPr id="21" name="Group 20">
            <a:extLst>
              <a:ext uri="{FF2B5EF4-FFF2-40B4-BE49-F238E27FC236}">
                <a16:creationId xmlns:a16="http://schemas.microsoft.com/office/drawing/2014/main" id="{7B2CEFFE-82DF-4439-A3E1-9F1A0AFE50B8}"/>
              </a:ext>
            </a:extLst>
          </p:cNvPr>
          <p:cNvGrpSpPr>
            <a:grpSpLocks noChangeAspect="1"/>
          </p:cNvGrpSpPr>
          <p:nvPr/>
        </p:nvGrpSpPr>
        <p:grpSpPr>
          <a:xfrm>
            <a:off x="1781564" y="3824849"/>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22" name="Oval 21">
              <a:extLst>
                <a:ext uri="{FF2B5EF4-FFF2-40B4-BE49-F238E27FC236}">
                  <a16:creationId xmlns:a16="http://schemas.microsoft.com/office/drawing/2014/main" id="{16E1A3EE-213E-4D81-91AD-E4E62A14897B}"/>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069F7147-3246-48C6-A4D2-6F1FA91CF7C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4F60C2B5-F555-4A61-811C-2D58B34AD134}"/>
              </a:ext>
            </a:extLst>
          </p:cNvPr>
          <p:cNvGrpSpPr>
            <a:grpSpLocks noChangeAspect="1"/>
          </p:cNvGrpSpPr>
          <p:nvPr/>
        </p:nvGrpSpPr>
        <p:grpSpPr>
          <a:xfrm>
            <a:off x="1781564" y="3490394"/>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25" name="Oval 24">
              <a:extLst>
                <a:ext uri="{FF2B5EF4-FFF2-40B4-BE49-F238E27FC236}">
                  <a16:creationId xmlns:a16="http://schemas.microsoft.com/office/drawing/2014/main" id="{3AEF9670-667C-4658-ADBB-C71F558566D8}"/>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D20E6F6D-7926-4035-A309-35502A6556ED}"/>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3EE041D9-C225-44EF-8FB7-40A7599B767A}"/>
              </a:ext>
            </a:extLst>
          </p:cNvPr>
          <p:cNvGrpSpPr>
            <a:grpSpLocks noChangeAspect="1"/>
          </p:cNvGrpSpPr>
          <p:nvPr/>
        </p:nvGrpSpPr>
        <p:grpSpPr>
          <a:xfrm>
            <a:off x="1781564" y="3174024"/>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28" name="Oval 27">
              <a:extLst>
                <a:ext uri="{FF2B5EF4-FFF2-40B4-BE49-F238E27FC236}">
                  <a16:creationId xmlns:a16="http://schemas.microsoft.com/office/drawing/2014/main" id="{BDB7B874-6394-4789-8BDC-F09E98E5E84A}"/>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EAAFC643-4BCA-4806-9A47-64CF5433D98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0" name="Group 29">
            <a:extLst>
              <a:ext uri="{FF2B5EF4-FFF2-40B4-BE49-F238E27FC236}">
                <a16:creationId xmlns:a16="http://schemas.microsoft.com/office/drawing/2014/main" id="{53EA72E2-77D7-4954-BA7F-EB3C21CF710E}"/>
              </a:ext>
            </a:extLst>
          </p:cNvPr>
          <p:cNvGrpSpPr>
            <a:grpSpLocks noChangeAspect="1"/>
          </p:cNvGrpSpPr>
          <p:nvPr/>
        </p:nvGrpSpPr>
        <p:grpSpPr>
          <a:xfrm>
            <a:off x="1781564" y="2855117"/>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31" name="Oval 30">
              <a:extLst>
                <a:ext uri="{FF2B5EF4-FFF2-40B4-BE49-F238E27FC236}">
                  <a16:creationId xmlns:a16="http://schemas.microsoft.com/office/drawing/2014/main" id="{AE5A7378-24B2-4BD5-8A96-B5DBCF8F246D}"/>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1CCDD38-98E6-4719-89D5-962AA600FFF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3" name="Group 32">
            <a:extLst>
              <a:ext uri="{FF2B5EF4-FFF2-40B4-BE49-F238E27FC236}">
                <a16:creationId xmlns:a16="http://schemas.microsoft.com/office/drawing/2014/main" id="{CB74D291-D693-443D-A764-BF08093A951A}"/>
              </a:ext>
            </a:extLst>
          </p:cNvPr>
          <p:cNvGrpSpPr>
            <a:grpSpLocks noChangeAspect="1"/>
          </p:cNvGrpSpPr>
          <p:nvPr/>
        </p:nvGrpSpPr>
        <p:grpSpPr>
          <a:xfrm>
            <a:off x="1781564" y="2520662"/>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34" name="Oval 33">
              <a:extLst>
                <a:ext uri="{FF2B5EF4-FFF2-40B4-BE49-F238E27FC236}">
                  <a16:creationId xmlns:a16="http://schemas.microsoft.com/office/drawing/2014/main" id="{48AB3E1E-7007-4A61-90E6-F4D5B03BA7F6}"/>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AFA0D2BA-31CE-45F3-8D48-37904C96234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C6BCA4AB-F95E-4230-9F67-1CF7CB054574}"/>
              </a:ext>
            </a:extLst>
          </p:cNvPr>
          <p:cNvGrpSpPr>
            <a:grpSpLocks noChangeAspect="1"/>
          </p:cNvGrpSpPr>
          <p:nvPr/>
        </p:nvGrpSpPr>
        <p:grpSpPr>
          <a:xfrm>
            <a:off x="1781564" y="2204292"/>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37" name="Oval 36">
              <a:extLst>
                <a:ext uri="{FF2B5EF4-FFF2-40B4-BE49-F238E27FC236}">
                  <a16:creationId xmlns:a16="http://schemas.microsoft.com/office/drawing/2014/main" id="{0CF30A2F-4A2C-4E03-B253-C270AED6F1B7}"/>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387B7B26-9CED-417C-ACED-26843E528290}"/>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78925EA6-8F06-4908-AE63-35EC2DA12AFC}"/>
              </a:ext>
            </a:extLst>
          </p:cNvPr>
          <p:cNvGrpSpPr>
            <a:grpSpLocks noChangeAspect="1"/>
          </p:cNvGrpSpPr>
          <p:nvPr/>
        </p:nvGrpSpPr>
        <p:grpSpPr>
          <a:xfrm>
            <a:off x="3012366" y="3824849"/>
            <a:ext cx="914400" cy="501065"/>
            <a:chOff x="4724400" y="1551060"/>
            <a:chExt cx="3566160" cy="1954140"/>
          </a:xfrm>
          <a:solidFill>
            <a:srgbClr val="F4C956"/>
          </a:solidFill>
          <a:effectLst>
            <a:outerShdw blurRad="50800" dist="38100" dir="2700000" algn="tl" rotWithShape="0">
              <a:prstClr val="black">
                <a:alpha val="40000"/>
              </a:prstClr>
            </a:outerShdw>
          </a:effectLst>
        </p:grpSpPr>
        <p:sp>
          <p:nvSpPr>
            <p:cNvPr id="40" name="Oval 39">
              <a:extLst>
                <a:ext uri="{FF2B5EF4-FFF2-40B4-BE49-F238E27FC236}">
                  <a16:creationId xmlns:a16="http://schemas.microsoft.com/office/drawing/2014/main" id="{5D6F9264-464C-42FE-AAF0-D1873415C41D}"/>
                </a:ext>
              </a:extLst>
            </p:cNvPr>
            <p:cNvSpPr/>
            <p:nvPr/>
          </p:nvSpPr>
          <p:spPr>
            <a:xfrm>
              <a:off x="4724400" y="1551060"/>
              <a:ext cx="3566160" cy="1097283"/>
            </a:xfrm>
            <a:prstGeom prst="ellipse">
              <a:avLst/>
            </a:prstGeom>
            <a:solidFill>
              <a:srgbClr val="FFE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63FF4BB7-9B55-4E5D-BB1E-E48C9E2C80B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2" name="Group 41">
            <a:extLst>
              <a:ext uri="{FF2B5EF4-FFF2-40B4-BE49-F238E27FC236}">
                <a16:creationId xmlns:a16="http://schemas.microsoft.com/office/drawing/2014/main" id="{DE3EB80B-A2EF-4AEA-B3FE-DF2CECF8DCD9}"/>
              </a:ext>
            </a:extLst>
          </p:cNvPr>
          <p:cNvGrpSpPr>
            <a:grpSpLocks noChangeAspect="1"/>
          </p:cNvGrpSpPr>
          <p:nvPr/>
        </p:nvGrpSpPr>
        <p:grpSpPr>
          <a:xfrm>
            <a:off x="3012366" y="3490394"/>
            <a:ext cx="914400" cy="501065"/>
            <a:chOff x="4724400" y="1551060"/>
            <a:chExt cx="3566160" cy="1954140"/>
          </a:xfrm>
          <a:solidFill>
            <a:srgbClr val="F4C956"/>
          </a:solidFill>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CD9B1BD7-15DA-454C-911A-CCB243B40A35}"/>
                </a:ext>
              </a:extLst>
            </p:cNvPr>
            <p:cNvSpPr/>
            <p:nvPr/>
          </p:nvSpPr>
          <p:spPr>
            <a:xfrm>
              <a:off x="4724400" y="1551060"/>
              <a:ext cx="3566160" cy="1097283"/>
            </a:xfrm>
            <a:prstGeom prst="ellipse">
              <a:avLst/>
            </a:prstGeom>
            <a:solidFill>
              <a:srgbClr val="FFE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DEB67AEF-96AF-482B-9197-B3451FABF1B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C869F37A-6690-4CD4-AF64-C9E181A3CE6B}"/>
              </a:ext>
            </a:extLst>
          </p:cNvPr>
          <p:cNvGrpSpPr>
            <a:grpSpLocks noChangeAspect="1"/>
          </p:cNvGrpSpPr>
          <p:nvPr/>
        </p:nvGrpSpPr>
        <p:grpSpPr>
          <a:xfrm>
            <a:off x="3012366" y="3174024"/>
            <a:ext cx="914400" cy="501065"/>
            <a:chOff x="4724400" y="1551060"/>
            <a:chExt cx="3566160" cy="1954140"/>
          </a:xfrm>
          <a:solidFill>
            <a:srgbClr val="F4C956"/>
          </a:solidFill>
          <a:effectLst>
            <a:outerShdw blurRad="50800" dist="38100" dir="2700000" algn="tl" rotWithShape="0">
              <a:prstClr val="black">
                <a:alpha val="40000"/>
              </a:prstClr>
            </a:outerShdw>
          </a:effectLst>
        </p:grpSpPr>
        <p:sp>
          <p:nvSpPr>
            <p:cNvPr id="46" name="Oval 45">
              <a:extLst>
                <a:ext uri="{FF2B5EF4-FFF2-40B4-BE49-F238E27FC236}">
                  <a16:creationId xmlns:a16="http://schemas.microsoft.com/office/drawing/2014/main" id="{BA9BA4B9-C0D2-4FB6-BB20-25249A6C6622}"/>
                </a:ext>
              </a:extLst>
            </p:cNvPr>
            <p:cNvSpPr/>
            <p:nvPr/>
          </p:nvSpPr>
          <p:spPr>
            <a:xfrm>
              <a:off x="4724400" y="1551060"/>
              <a:ext cx="3566160" cy="1097283"/>
            </a:xfrm>
            <a:prstGeom prst="ellipse">
              <a:avLst/>
            </a:prstGeom>
            <a:solidFill>
              <a:srgbClr val="FFE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F6FC4356-01A0-40A1-9625-3F7BF4C0F1B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FF5DD872-E771-4A61-838A-FED79D3B597B}"/>
              </a:ext>
            </a:extLst>
          </p:cNvPr>
          <p:cNvGrpSpPr>
            <a:grpSpLocks noChangeAspect="1"/>
          </p:cNvGrpSpPr>
          <p:nvPr/>
        </p:nvGrpSpPr>
        <p:grpSpPr>
          <a:xfrm>
            <a:off x="3012366" y="2855117"/>
            <a:ext cx="914400" cy="501065"/>
            <a:chOff x="4724400" y="1551060"/>
            <a:chExt cx="3566160" cy="1954140"/>
          </a:xfrm>
          <a:solidFill>
            <a:srgbClr val="F4C956"/>
          </a:solidFill>
          <a:effectLst>
            <a:outerShdw blurRad="50800" dist="38100" dir="2700000" algn="tl" rotWithShape="0">
              <a:prstClr val="black">
                <a:alpha val="40000"/>
              </a:prstClr>
            </a:outerShdw>
          </a:effectLst>
        </p:grpSpPr>
        <p:sp>
          <p:nvSpPr>
            <p:cNvPr id="49" name="Oval 48">
              <a:extLst>
                <a:ext uri="{FF2B5EF4-FFF2-40B4-BE49-F238E27FC236}">
                  <a16:creationId xmlns:a16="http://schemas.microsoft.com/office/drawing/2014/main" id="{C8351251-638F-4A0B-AD69-311932FEEB95}"/>
                </a:ext>
              </a:extLst>
            </p:cNvPr>
            <p:cNvSpPr/>
            <p:nvPr/>
          </p:nvSpPr>
          <p:spPr>
            <a:xfrm>
              <a:off x="4724400" y="1551060"/>
              <a:ext cx="3566160" cy="1097283"/>
            </a:xfrm>
            <a:prstGeom prst="ellipse">
              <a:avLst/>
            </a:prstGeom>
            <a:solidFill>
              <a:srgbClr val="FFE77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Freeform: Shape 49">
              <a:extLst>
                <a:ext uri="{FF2B5EF4-FFF2-40B4-BE49-F238E27FC236}">
                  <a16:creationId xmlns:a16="http://schemas.microsoft.com/office/drawing/2014/main" id="{B554BBF3-0A18-418C-8E5E-23EFC1B528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4" name="Group 53">
            <a:extLst>
              <a:ext uri="{FF2B5EF4-FFF2-40B4-BE49-F238E27FC236}">
                <a16:creationId xmlns:a16="http://schemas.microsoft.com/office/drawing/2014/main" id="{FEE0B30D-2002-4EB6-90AC-E8BA2BE9D99E}"/>
              </a:ext>
            </a:extLst>
          </p:cNvPr>
          <p:cNvGrpSpPr>
            <a:grpSpLocks noChangeAspect="1"/>
          </p:cNvGrpSpPr>
          <p:nvPr/>
        </p:nvGrpSpPr>
        <p:grpSpPr>
          <a:xfrm>
            <a:off x="1781564" y="1879025"/>
            <a:ext cx="914400" cy="501065"/>
            <a:chOff x="4724400" y="1551060"/>
            <a:chExt cx="3566160" cy="1954140"/>
          </a:xfrm>
          <a:solidFill>
            <a:srgbClr val="4CC8EC"/>
          </a:solidFill>
          <a:effectLst>
            <a:outerShdw blurRad="50800" dist="38100" dir="2700000" algn="tl" rotWithShape="0">
              <a:prstClr val="black">
                <a:alpha val="40000"/>
              </a:prstClr>
            </a:outerShdw>
          </a:effectLst>
        </p:grpSpPr>
        <p:sp>
          <p:nvSpPr>
            <p:cNvPr id="55" name="Oval 54">
              <a:extLst>
                <a:ext uri="{FF2B5EF4-FFF2-40B4-BE49-F238E27FC236}">
                  <a16:creationId xmlns:a16="http://schemas.microsoft.com/office/drawing/2014/main" id="{FFC97AEA-0B2A-4C73-90DB-F0B018905590}"/>
                </a:ext>
              </a:extLst>
            </p:cNvPr>
            <p:cNvSpPr/>
            <p:nvPr/>
          </p:nvSpPr>
          <p:spPr>
            <a:xfrm>
              <a:off x="4724400" y="1551060"/>
              <a:ext cx="3566160" cy="1097283"/>
            </a:xfrm>
            <a:prstGeom prst="ellipse">
              <a:avLst/>
            </a:prstGeom>
            <a:solidFill>
              <a:srgbClr val="6AE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Freeform: Shape 55">
              <a:extLst>
                <a:ext uri="{FF2B5EF4-FFF2-40B4-BE49-F238E27FC236}">
                  <a16:creationId xmlns:a16="http://schemas.microsoft.com/office/drawing/2014/main" id="{A7E688D2-03AC-4E8C-B5E6-64B84E665DAF}"/>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7" name="Group 56">
            <a:extLst>
              <a:ext uri="{FF2B5EF4-FFF2-40B4-BE49-F238E27FC236}">
                <a16:creationId xmlns:a16="http://schemas.microsoft.com/office/drawing/2014/main" id="{58C1FF92-41CD-401E-A57B-28CCE5C6E84E}"/>
              </a:ext>
            </a:extLst>
          </p:cNvPr>
          <p:cNvGrpSpPr>
            <a:grpSpLocks noChangeAspect="1"/>
          </p:cNvGrpSpPr>
          <p:nvPr/>
        </p:nvGrpSpPr>
        <p:grpSpPr>
          <a:xfrm>
            <a:off x="4239715" y="3824849"/>
            <a:ext cx="914400" cy="501065"/>
            <a:chOff x="4724400" y="1551060"/>
            <a:chExt cx="3566160" cy="1954140"/>
          </a:xfrm>
          <a:solidFill>
            <a:srgbClr val="57CCC6"/>
          </a:solidFill>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A30508BC-2659-4F50-862E-A2C1D018F259}"/>
                </a:ext>
              </a:extLst>
            </p:cNvPr>
            <p:cNvSpPr/>
            <p:nvPr/>
          </p:nvSpPr>
          <p:spPr>
            <a:xfrm>
              <a:off x="4724400" y="1551060"/>
              <a:ext cx="3566160" cy="1097283"/>
            </a:xfrm>
            <a:prstGeom prst="ellipse">
              <a:avLst/>
            </a:prstGeom>
            <a:solidFill>
              <a:srgbClr val="75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D766B1D-95F9-44D2-8E91-5062A2147D2C}"/>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0" name="Group 59">
            <a:extLst>
              <a:ext uri="{FF2B5EF4-FFF2-40B4-BE49-F238E27FC236}">
                <a16:creationId xmlns:a16="http://schemas.microsoft.com/office/drawing/2014/main" id="{76F8C317-9C28-4E8A-96F5-71EE5D1B2598}"/>
              </a:ext>
            </a:extLst>
          </p:cNvPr>
          <p:cNvGrpSpPr>
            <a:grpSpLocks noChangeAspect="1"/>
          </p:cNvGrpSpPr>
          <p:nvPr/>
        </p:nvGrpSpPr>
        <p:grpSpPr>
          <a:xfrm>
            <a:off x="4239715" y="3490394"/>
            <a:ext cx="914400" cy="501065"/>
            <a:chOff x="4724400" y="1551060"/>
            <a:chExt cx="3566160" cy="1954140"/>
          </a:xfrm>
          <a:solidFill>
            <a:srgbClr val="57CCC6"/>
          </a:solidFill>
          <a:effectLst>
            <a:outerShdw blurRad="50800" dist="38100" dir="2700000" algn="tl" rotWithShape="0">
              <a:prstClr val="black">
                <a:alpha val="40000"/>
              </a:prstClr>
            </a:outerShdw>
          </a:effectLst>
        </p:grpSpPr>
        <p:sp>
          <p:nvSpPr>
            <p:cNvPr id="61" name="Oval 60">
              <a:extLst>
                <a:ext uri="{FF2B5EF4-FFF2-40B4-BE49-F238E27FC236}">
                  <a16:creationId xmlns:a16="http://schemas.microsoft.com/office/drawing/2014/main" id="{FE28965B-C183-426A-9839-7321938AE8E9}"/>
                </a:ext>
              </a:extLst>
            </p:cNvPr>
            <p:cNvSpPr/>
            <p:nvPr/>
          </p:nvSpPr>
          <p:spPr>
            <a:xfrm>
              <a:off x="4724400" y="1551060"/>
              <a:ext cx="3566160" cy="1097283"/>
            </a:xfrm>
            <a:prstGeom prst="ellipse">
              <a:avLst/>
            </a:prstGeom>
            <a:solidFill>
              <a:srgbClr val="75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A4F671F4-A191-4D87-ADBA-16B716CC623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3" name="Group 62">
            <a:extLst>
              <a:ext uri="{FF2B5EF4-FFF2-40B4-BE49-F238E27FC236}">
                <a16:creationId xmlns:a16="http://schemas.microsoft.com/office/drawing/2014/main" id="{58531AED-66A8-48FD-AF55-8F37F067FC69}"/>
              </a:ext>
            </a:extLst>
          </p:cNvPr>
          <p:cNvGrpSpPr>
            <a:grpSpLocks noChangeAspect="1"/>
          </p:cNvGrpSpPr>
          <p:nvPr/>
        </p:nvGrpSpPr>
        <p:grpSpPr>
          <a:xfrm>
            <a:off x="4239715" y="3174024"/>
            <a:ext cx="914400" cy="501065"/>
            <a:chOff x="4724400" y="1551060"/>
            <a:chExt cx="3566160" cy="1954140"/>
          </a:xfrm>
          <a:solidFill>
            <a:srgbClr val="57CCC6"/>
          </a:solidFill>
          <a:effectLst>
            <a:outerShdw blurRad="50800" dist="38100" dir="2700000" algn="tl" rotWithShape="0">
              <a:prstClr val="black">
                <a:alpha val="40000"/>
              </a:prstClr>
            </a:outerShdw>
          </a:effectLst>
        </p:grpSpPr>
        <p:sp>
          <p:nvSpPr>
            <p:cNvPr id="64" name="Oval 63">
              <a:extLst>
                <a:ext uri="{FF2B5EF4-FFF2-40B4-BE49-F238E27FC236}">
                  <a16:creationId xmlns:a16="http://schemas.microsoft.com/office/drawing/2014/main" id="{C6B14B36-E33F-4102-AC0E-F8812CF42038}"/>
                </a:ext>
              </a:extLst>
            </p:cNvPr>
            <p:cNvSpPr/>
            <p:nvPr/>
          </p:nvSpPr>
          <p:spPr>
            <a:xfrm>
              <a:off x="4724400" y="1551060"/>
              <a:ext cx="3566160" cy="1097283"/>
            </a:xfrm>
            <a:prstGeom prst="ellipse">
              <a:avLst/>
            </a:prstGeom>
            <a:solidFill>
              <a:srgbClr val="75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0C41A63B-FE71-4884-BDE2-40F015D7F0C4}"/>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6" name="Group 65">
            <a:extLst>
              <a:ext uri="{FF2B5EF4-FFF2-40B4-BE49-F238E27FC236}">
                <a16:creationId xmlns:a16="http://schemas.microsoft.com/office/drawing/2014/main" id="{6509E858-71AB-4EEB-99F4-0D2249FB5064}"/>
              </a:ext>
            </a:extLst>
          </p:cNvPr>
          <p:cNvGrpSpPr>
            <a:grpSpLocks noChangeAspect="1"/>
          </p:cNvGrpSpPr>
          <p:nvPr/>
        </p:nvGrpSpPr>
        <p:grpSpPr>
          <a:xfrm>
            <a:off x="4239715" y="2855117"/>
            <a:ext cx="914400" cy="501065"/>
            <a:chOff x="4724400" y="1551060"/>
            <a:chExt cx="3566160" cy="1954140"/>
          </a:xfrm>
          <a:solidFill>
            <a:srgbClr val="57CCC6"/>
          </a:solidFill>
          <a:effectLst>
            <a:outerShdw blurRad="50800" dist="38100" dir="2700000" algn="tl" rotWithShape="0">
              <a:prstClr val="black">
                <a:alpha val="40000"/>
              </a:prstClr>
            </a:outerShdw>
          </a:effectLst>
        </p:grpSpPr>
        <p:sp>
          <p:nvSpPr>
            <p:cNvPr id="67" name="Oval 66">
              <a:extLst>
                <a:ext uri="{FF2B5EF4-FFF2-40B4-BE49-F238E27FC236}">
                  <a16:creationId xmlns:a16="http://schemas.microsoft.com/office/drawing/2014/main" id="{A7DDF41E-C984-495A-BC87-115F189C041E}"/>
                </a:ext>
              </a:extLst>
            </p:cNvPr>
            <p:cNvSpPr/>
            <p:nvPr/>
          </p:nvSpPr>
          <p:spPr>
            <a:xfrm>
              <a:off x="4724400" y="1551060"/>
              <a:ext cx="3566160" cy="1097283"/>
            </a:xfrm>
            <a:prstGeom prst="ellipse">
              <a:avLst/>
            </a:prstGeom>
            <a:solidFill>
              <a:srgbClr val="75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Shape 67">
              <a:extLst>
                <a:ext uri="{FF2B5EF4-FFF2-40B4-BE49-F238E27FC236}">
                  <a16:creationId xmlns:a16="http://schemas.microsoft.com/office/drawing/2014/main" id="{A7673570-A372-4B71-A7E8-3319DD071D57}"/>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9" name="Group 68">
            <a:extLst>
              <a:ext uri="{FF2B5EF4-FFF2-40B4-BE49-F238E27FC236}">
                <a16:creationId xmlns:a16="http://schemas.microsoft.com/office/drawing/2014/main" id="{3F53287D-E341-4E81-B3A6-426D486AB566}"/>
              </a:ext>
            </a:extLst>
          </p:cNvPr>
          <p:cNvGrpSpPr>
            <a:grpSpLocks noChangeAspect="1"/>
          </p:cNvGrpSpPr>
          <p:nvPr/>
        </p:nvGrpSpPr>
        <p:grpSpPr>
          <a:xfrm>
            <a:off x="4239715" y="2520662"/>
            <a:ext cx="914400" cy="501065"/>
            <a:chOff x="4724400" y="1551060"/>
            <a:chExt cx="3566160" cy="1954140"/>
          </a:xfrm>
          <a:solidFill>
            <a:srgbClr val="57CCC6"/>
          </a:solidFill>
          <a:effectLst>
            <a:outerShdw blurRad="50800" dist="38100" dir="2700000" algn="tl" rotWithShape="0">
              <a:prstClr val="black">
                <a:alpha val="40000"/>
              </a:prstClr>
            </a:outerShdw>
          </a:effectLst>
        </p:grpSpPr>
        <p:sp>
          <p:nvSpPr>
            <p:cNvPr id="70" name="Oval 69">
              <a:extLst>
                <a:ext uri="{FF2B5EF4-FFF2-40B4-BE49-F238E27FC236}">
                  <a16:creationId xmlns:a16="http://schemas.microsoft.com/office/drawing/2014/main" id="{3483865E-6196-4F1A-8270-1F892C92A2DB}"/>
                </a:ext>
              </a:extLst>
            </p:cNvPr>
            <p:cNvSpPr/>
            <p:nvPr/>
          </p:nvSpPr>
          <p:spPr>
            <a:xfrm>
              <a:off x="4724400" y="1551060"/>
              <a:ext cx="3566160" cy="1097283"/>
            </a:xfrm>
            <a:prstGeom prst="ellipse">
              <a:avLst/>
            </a:prstGeom>
            <a:solidFill>
              <a:srgbClr val="75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C51D8CAA-2887-475A-909F-23D4063A414E}"/>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2" name="Group 71">
            <a:extLst>
              <a:ext uri="{FF2B5EF4-FFF2-40B4-BE49-F238E27FC236}">
                <a16:creationId xmlns:a16="http://schemas.microsoft.com/office/drawing/2014/main" id="{04C7F608-9E08-45EE-A2CB-24F02A57FFCA}"/>
              </a:ext>
            </a:extLst>
          </p:cNvPr>
          <p:cNvGrpSpPr>
            <a:grpSpLocks noChangeAspect="1"/>
          </p:cNvGrpSpPr>
          <p:nvPr/>
        </p:nvGrpSpPr>
        <p:grpSpPr>
          <a:xfrm>
            <a:off x="4239715" y="2204292"/>
            <a:ext cx="914400" cy="501065"/>
            <a:chOff x="4724400" y="1551060"/>
            <a:chExt cx="3566160" cy="1954140"/>
          </a:xfrm>
          <a:solidFill>
            <a:srgbClr val="57CCC6"/>
          </a:solidFill>
          <a:effectLst>
            <a:outerShdw blurRad="50800" dist="38100" dir="2700000" algn="tl" rotWithShape="0">
              <a:prstClr val="black">
                <a:alpha val="40000"/>
              </a:prstClr>
            </a:outerShdw>
          </a:effectLst>
        </p:grpSpPr>
        <p:sp>
          <p:nvSpPr>
            <p:cNvPr id="73" name="Oval 72">
              <a:extLst>
                <a:ext uri="{FF2B5EF4-FFF2-40B4-BE49-F238E27FC236}">
                  <a16:creationId xmlns:a16="http://schemas.microsoft.com/office/drawing/2014/main" id="{5765835F-D3CF-43FE-995B-661C760F8F04}"/>
                </a:ext>
              </a:extLst>
            </p:cNvPr>
            <p:cNvSpPr/>
            <p:nvPr/>
          </p:nvSpPr>
          <p:spPr>
            <a:xfrm>
              <a:off x="4724400" y="1551060"/>
              <a:ext cx="3566160" cy="1097283"/>
            </a:xfrm>
            <a:prstGeom prst="ellipse">
              <a:avLst/>
            </a:prstGeom>
            <a:solidFill>
              <a:srgbClr val="75EA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4" name="Freeform: Shape 73">
              <a:extLst>
                <a:ext uri="{FF2B5EF4-FFF2-40B4-BE49-F238E27FC236}">
                  <a16:creationId xmlns:a16="http://schemas.microsoft.com/office/drawing/2014/main" id="{D27B880E-0914-486D-85EE-679D2D4B401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A9967886-E1C7-417F-A758-39E23D519DD8}"/>
              </a:ext>
            </a:extLst>
          </p:cNvPr>
          <p:cNvGrpSpPr>
            <a:grpSpLocks noChangeAspect="1"/>
          </p:cNvGrpSpPr>
          <p:nvPr/>
        </p:nvGrpSpPr>
        <p:grpSpPr>
          <a:xfrm>
            <a:off x="5467064" y="3824849"/>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76" name="Oval 75">
              <a:extLst>
                <a:ext uri="{FF2B5EF4-FFF2-40B4-BE49-F238E27FC236}">
                  <a16:creationId xmlns:a16="http://schemas.microsoft.com/office/drawing/2014/main" id="{A724DD42-4C30-42D7-92AD-B83004B61A05}"/>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3393499E-2E00-4745-9DFC-1555B85B42C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8" name="Group 77">
            <a:extLst>
              <a:ext uri="{FF2B5EF4-FFF2-40B4-BE49-F238E27FC236}">
                <a16:creationId xmlns:a16="http://schemas.microsoft.com/office/drawing/2014/main" id="{5411037E-4278-4DD8-AC4E-C5429E71F431}"/>
              </a:ext>
            </a:extLst>
          </p:cNvPr>
          <p:cNvGrpSpPr>
            <a:grpSpLocks noChangeAspect="1"/>
          </p:cNvGrpSpPr>
          <p:nvPr/>
        </p:nvGrpSpPr>
        <p:grpSpPr>
          <a:xfrm>
            <a:off x="5467064" y="3490394"/>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79" name="Oval 78">
              <a:extLst>
                <a:ext uri="{FF2B5EF4-FFF2-40B4-BE49-F238E27FC236}">
                  <a16:creationId xmlns:a16="http://schemas.microsoft.com/office/drawing/2014/main" id="{39D83AE9-3A62-4EF9-B0CA-79664C70AD73}"/>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AEDB54E8-69BB-49A6-9BF3-A29846CDF30A}"/>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1" name="Group 80">
            <a:extLst>
              <a:ext uri="{FF2B5EF4-FFF2-40B4-BE49-F238E27FC236}">
                <a16:creationId xmlns:a16="http://schemas.microsoft.com/office/drawing/2014/main" id="{580C8570-FA5F-4E96-AE1C-9D2B2E6978E5}"/>
              </a:ext>
            </a:extLst>
          </p:cNvPr>
          <p:cNvGrpSpPr>
            <a:grpSpLocks noChangeAspect="1"/>
          </p:cNvGrpSpPr>
          <p:nvPr/>
        </p:nvGrpSpPr>
        <p:grpSpPr>
          <a:xfrm>
            <a:off x="5467064" y="3174024"/>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82" name="Oval 81">
              <a:extLst>
                <a:ext uri="{FF2B5EF4-FFF2-40B4-BE49-F238E27FC236}">
                  <a16:creationId xmlns:a16="http://schemas.microsoft.com/office/drawing/2014/main" id="{B01E4387-7F62-482F-9E11-F4FAD05E15FD}"/>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74A02E0-EDC4-4254-A9C2-1BDE1B224EC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BE6A1212-29ED-4B82-92A6-53D93BD2FC72}"/>
              </a:ext>
            </a:extLst>
          </p:cNvPr>
          <p:cNvGrpSpPr>
            <a:grpSpLocks noChangeAspect="1"/>
          </p:cNvGrpSpPr>
          <p:nvPr/>
        </p:nvGrpSpPr>
        <p:grpSpPr>
          <a:xfrm>
            <a:off x="5467064" y="2855117"/>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85" name="Oval 84">
              <a:extLst>
                <a:ext uri="{FF2B5EF4-FFF2-40B4-BE49-F238E27FC236}">
                  <a16:creationId xmlns:a16="http://schemas.microsoft.com/office/drawing/2014/main" id="{7D955328-B95D-4397-BD4D-0A0CC8B9A3EB}"/>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507C33F0-27E5-4A5E-A76A-523A512C5513}"/>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7" name="Group 86">
            <a:extLst>
              <a:ext uri="{FF2B5EF4-FFF2-40B4-BE49-F238E27FC236}">
                <a16:creationId xmlns:a16="http://schemas.microsoft.com/office/drawing/2014/main" id="{DB6807B8-6BDC-4801-9F75-8C8A6E964E3C}"/>
              </a:ext>
            </a:extLst>
          </p:cNvPr>
          <p:cNvGrpSpPr>
            <a:grpSpLocks noChangeAspect="1"/>
          </p:cNvGrpSpPr>
          <p:nvPr/>
        </p:nvGrpSpPr>
        <p:grpSpPr>
          <a:xfrm>
            <a:off x="5467064" y="2520662"/>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88" name="Oval 87">
              <a:extLst>
                <a:ext uri="{FF2B5EF4-FFF2-40B4-BE49-F238E27FC236}">
                  <a16:creationId xmlns:a16="http://schemas.microsoft.com/office/drawing/2014/main" id="{85DB5E2A-6166-4198-97A3-64CFA01F2D6C}"/>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01AB6C2E-31C6-4266-867F-B560417B4CE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0" name="Group 89">
            <a:extLst>
              <a:ext uri="{FF2B5EF4-FFF2-40B4-BE49-F238E27FC236}">
                <a16:creationId xmlns:a16="http://schemas.microsoft.com/office/drawing/2014/main" id="{D00046AE-04DF-4ED4-9725-79189D0578C9}"/>
              </a:ext>
            </a:extLst>
          </p:cNvPr>
          <p:cNvGrpSpPr>
            <a:grpSpLocks noChangeAspect="1"/>
          </p:cNvGrpSpPr>
          <p:nvPr/>
        </p:nvGrpSpPr>
        <p:grpSpPr>
          <a:xfrm>
            <a:off x="5467064" y="2204292"/>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91" name="Oval 90">
              <a:extLst>
                <a:ext uri="{FF2B5EF4-FFF2-40B4-BE49-F238E27FC236}">
                  <a16:creationId xmlns:a16="http://schemas.microsoft.com/office/drawing/2014/main" id="{3B61C940-2B23-4F5F-A797-9C31F6648965}"/>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2" name="Freeform: Shape 91">
              <a:extLst>
                <a:ext uri="{FF2B5EF4-FFF2-40B4-BE49-F238E27FC236}">
                  <a16:creationId xmlns:a16="http://schemas.microsoft.com/office/drawing/2014/main" id="{F620AD19-28C3-4FA1-AA7F-F282113EC95B}"/>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1" name="Group 50">
            <a:extLst>
              <a:ext uri="{FF2B5EF4-FFF2-40B4-BE49-F238E27FC236}">
                <a16:creationId xmlns:a16="http://schemas.microsoft.com/office/drawing/2014/main" id="{7E3A0F5F-B1B0-42EF-8744-9F06010543A5}"/>
              </a:ext>
            </a:extLst>
          </p:cNvPr>
          <p:cNvGrpSpPr>
            <a:grpSpLocks noChangeAspect="1"/>
          </p:cNvGrpSpPr>
          <p:nvPr/>
        </p:nvGrpSpPr>
        <p:grpSpPr>
          <a:xfrm>
            <a:off x="5467064" y="1879472"/>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52" name="Oval 51">
              <a:extLst>
                <a:ext uri="{FF2B5EF4-FFF2-40B4-BE49-F238E27FC236}">
                  <a16:creationId xmlns:a16="http://schemas.microsoft.com/office/drawing/2014/main" id="{C37F8FA9-8310-47AB-BD4D-7C6AEBF2132F}"/>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Freeform: Shape 52">
              <a:extLst>
                <a:ext uri="{FF2B5EF4-FFF2-40B4-BE49-F238E27FC236}">
                  <a16:creationId xmlns:a16="http://schemas.microsoft.com/office/drawing/2014/main" id="{5B275712-1E10-4BCF-83E1-B152003ACDB2}"/>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3" name="Group 92">
            <a:extLst>
              <a:ext uri="{FF2B5EF4-FFF2-40B4-BE49-F238E27FC236}">
                <a16:creationId xmlns:a16="http://schemas.microsoft.com/office/drawing/2014/main" id="{5183F931-A0F1-476E-B885-38589239F8F0}"/>
              </a:ext>
            </a:extLst>
          </p:cNvPr>
          <p:cNvGrpSpPr>
            <a:grpSpLocks noChangeAspect="1"/>
          </p:cNvGrpSpPr>
          <p:nvPr/>
        </p:nvGrpSpPr>
        <p:grpSpPr>
          <a:xfrm>
            <a:off x="5467064" y="1536614"/>
            <a:ext cx="914400" cy="501065"/>
            <a:chOff x="4724400" y="1551060"/>
            <a:chExt cx="3566160" cy="1954140"/>
          </a:xfrm>
          <a:solidFill>
            <a:srgbClr val="FF9285"/>
          </a:solidFill>
          <a:effectLst>
            <a:outerShdw blurRad="50800" dist="38100" dir="2700000" algn="tl" rotWithShape="0">
              <a:prstClr val="black">
                <a:alpha val="40000"/>
              </a:prstClr>
            </a:outerShdw>
          </a:effectLst>
        </p:grpSpPr>
        <p:sp>
          <p:nvSpPr>
            <p:cNvPr id="94" name="Oval 93">
              <a:extLst>
                <a:ext uri="{FF2B5EF4-FFF2-40B4-BE49-F238E27FC236}">
                  <a16:creationId xmlns:a16="http://schemas.microsoft.com/office/drawing/2014/main" id="{4352796C-6C3B-4DB7-8097-2EDEBE9BA09A}"/>
                </a:ext>
              </a:extLst>
            </p:cNvPr>
            <p:cNvSpPr/>
            <p:nvPr/>
          </p:nvSpPr>
          <p:spPr>
            <a:xfrm>
              <a:off x="4724400" y="1551060"/>
              <a:ext cx="3566160" cy="1097283"/>
            </a:xfrm>
            <a:prstGeom prst="ellipse">
              <a:avLst/>
            </a:prstGeom>
            <a:solidFill>
              <a:srgbClr val="FFC4B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5" name="Freeform: Shape 94">
              <a:extLst>
                <a:ext uri="{FF2B5EF4-FFF2-40B4-BE49-F238E27FC236}">
                  <a16:creationId xmlns:a16="http://schemas.microsoft.com/office/drawing/2014/main" id="{62C7BA6F-7D12-470E-B5F5-B8BCF3CF3885}"/>
                </a:ext>
              </a:extLst>
            </p:cNvPr>
            <p:cNvSpPr/>
            <p:nvPr/>
          </p:nvSpPr>
          <p:spPr>
            <a:xfrm>
              <a:off x="4724400" y="2099702"/>
              <a:ext cx="3566160" cy="1405498"/>
            </a:xfrm>
            <a:custGeom>
              <a:avLst/>
              <a:gdLst>
                <a:gd name="connsiteX0" fmla="*/ 0 w 3566160"/>
                <a:gd name="connsiteY0" fmla="*/ 0 h 1405498"/>
                <a:gd name="connsiteX1" fmla="*/ 1783080 w 3566160"/>
                <a:gd name="connsiteY1" fmla="*/ 548641 h 1405498"/>
                <a:gd name="connsiteX2" fmla="*/ 3566160 w 3566160"/>
                <a:gd name="connsiteY2" fmla="*/ 0 h 1405498"/>
                <a:gd name="connsiteX3" fmla="*/ 3566160 w 3566160"/>
                <a:gd name="connsiteY3" fmla="*/ 338698 h 1405498"/>
                <a:gd name="connsiteX4" fmla="*/ 3566160 w 3566160"/>
                <a:gd name="connsiteY4" fmla="*/ 856857 h 1405498"/>
                <a:gd name="connsiteX5" fmla="*/ 1783080 w 3566160"/>
                <a:gd name="connsiteY5" fmla="*/ 1405498 h 1405498"/>
                <a:gd name="connsiteX6" fmla="*/ 0 w 3566160"/>
                <a:gd name="connsiteY6" fmla="*/ 856857 h 1405498"/>
                <a:gd name="connsiteX7" fmla="*/ 0 w 3566160"/>
                <a:gd name="connsiteY7" fmla="*/ 338698 h 1405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66160" h="1405498">
                  <a:moveTo>
                    <a:pt x="0" y="0"/>
                  </a:moveTo>
                  <a:cubicBezTo>
                    <a:pt x="0" y="303006"/>
                    <a:pt x="798313" y="548641"/>
                    <a:pt x="1783080" y="548641"/>
                  </a:cubicBezTo>
                  <a:cubicBezTo>
                    <a:pt x="2767848" y="548641"/>
                    <a:pt x="3566160" y="303006"/>
                    <a:pt x="3566160" y="0"/>
                  </a:cubicBezTo>
                  <a:lnTo>
                    <a:pt x="3566160" y="338698"/>
                  </a:lnTo>
                  <a:lnTo>
                    <a:pt x="3566160" y="856857"/>
                  </a:lnTo>
                  <a:cubicBezTo>
                    <a:pt x="3566160" y="1159863"/>
                    <a:pt x="2767848" y="1405498"/>
                    <a:pt x="1783080" y="1405498"/>
                  </a:cubicBezTo>
                  <a:cubicBezTo>
                    <a:pt x="798313" y="1405498"/>
                    <a:pt x="0" y="1159863"/>
                    <a:pt x="0" y="856857"/>
                  </a:cubicBezTo>
                  <a:lnTo>
                    <a:pt x="0" y="33869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6" name="TextBox 95">
            <a:extLst>
              <a:ext uri="{FF2B5EF4-FFF2-40B4-BE49-F238E27FC236}">
                <a16:creationId xmlns:a16="http://schemas.microsoft.com/office/drawing/2014/main" id="{70EDC482-C3DF-4CD2-A342-030E2357E96F}"/>
              </a:ext>
            </a:extLst>
          </p:cNvPr>
          <p:cNvSpPr txBox="1"/>
          <p:nvPr/>
        </p:nvSpPr>
        <p:spPr>
          <a:xfrm>
            <a:off x="468571" y="2603181"/>
            <a:ext cx="1082236" cy="815608"/>
          </a:xfrm>
          <a:prstGeom prst="rect">
            <a:avLst/>
          </a:prstGeom>
          <a:noFill/>
        </p:spPr>
        <p:txBody>
          <a:bodyPr wrap="square" rtlCol="0">
            <a:spAutoFit/>
          </a:bodyPr>
          <a:lstStyle/>
          <a:p>
            <a:pPr algn="ctr"/>
            <a:r>
              <a:rPr lang="en-US" sz="3600" dirty="0">
                <a:solidFill>
                  <a:schemeClr val="bg1"/>
                </a:solidFill>
              </a:rPr>
              <a:t>A</a:t>
            </a:r>
          </a:p>
          <a:p>
            <a:pPr algn="ctr"/>
            <a:r>
              <a:rPr lang="en-US" sz="1100" dirty="0">
                <a:solidFill>
                  <a:schemeClr val="bg1"/>
                </a:solidFill>
              </a:rPr>
              <a:t>LOREM IPSUM</a:t>
            </a:r>
          </a:p>
        </p:txBody>
      </p:sp>
      <p:sp>
        <p:nvSpPr>
          <p:cNvPr id="97" name="TextBox 96">
            <a:extLst>
              <a:ext uri="{FF2B5EF4-FFF2-40B4-BE49-F238E27FC236}">
                <a16:creationId xmlns:a16="http://schemas.microsoft.com/office/drawing/2014/main" id="{F1B81988-09A4-40A2-A163-389162B58991}"/>
              </a:ext>
            </a:extLst>
          </p:cNvPr>
          <p:cNvSpPr txBox="1"/>
          <p:nvPr/>
        </p:nvSpPr>
        <p:spPr>
          <a:xfrm>
            <a:off x="1697646" y="1033489"/>
            <a:ext cx="1082236" cy="815608"/>
          </a:xfrm>
          <a:prstGeom prst="rect">
            <a:avLst/>
          </a:prstGeom>
          <a:noFill/>
        </p:spPr>
        <p:txBody>
          <a:bodyPr wrap="square" rtlCol="0">
            <a:spAutoFit/>
          </a:bodyPr>
          <a:lstStyle/>
          <a:p>
            <a:pPr algn="ctr"/>
            <a:r>
              <a:rPr lang="en-US" sz="3600" dirty="0">
                <a:solidFill>
                  <a:schemeClr val="bg1"/>
                </a:solidFill>
              </a:rPr>
              <a:t>B</a:t>
            </a:r>
          </a:p>
          <a:p>
            <a:pPr algn="ctr"/>
            <a:r>
              <a:rPr lang="en-US" sz="1100" dirty="0">
                <a:solidFill>
                  <a:schemeClr val="bg1"/>
                </a:solidFill>
              </a:rPr>
              <a:t>LOREM IPSUM</a:t>
            </a:r>
          </a:p>
        </p:txBody>
      </p:sp>
      <p:sp>
        <p:nvSpPr>
          <p:cNvPr id="98" name="TextBox 97">
            <a:extLst>
              <a:ext uri="{FF2B5EF4-FFF2-40B4-BE49-F238E27FC236}">
                <a16:creationId xmlns:a16="http://schemas.microsoft.com/office/drawing/2014/main" id="{2FD7D6B3-DF68-4EE3-A7E2-364DDA86075E}"/>
              </a:ext>
            </a:extLst>
          </p:cNvPr>
          <p:cNvSpPr txBox="1"/>
          <p:nvPr/>
        </p:nvSpPr>
        <p:spPr>
          <a:xfrm>
            <a:off x="2972797" y="2010995"/>
            <a:ext cx="1082236" cy="815608"/>
          </a:xfrm>
          <a:prstGeom prst="rect">
            <a:avLst/>
          </a:prstGeom>
          <a:noFill/>
        </p:spPr>
        <p:txBody>
          <a:bodyPr wrap="square" rtlCol="0">
            <a:spAutoFit/>
          </a:bodyPr>
          <a:lstStyle/>
          <a:p>
            <a:pPr algn="ctr"/>
            <a:r>
              <a:rPr lang="en-US" sz="3600" dirty="0">
                <a:solidFill>
                  <a:schemeClr val="bg1"/>
                </a:solidFill>
              </a:rPr>
              <a:t>C</a:t>
            </a:r>
          </a:p>
          <a:p>
            <a:pPr algn="ctr"/>
            <a:r>
              <a:rPr lang="en-US" sz="1100" dirty="0">
                <a:solidFill>
                  <a:schemeClr val="bg1"/>
                </a:solidFill>
              </a:rPr>
              <a:t>LOREM IPSUM</a:t>
            </a:r>
          </a:p>
        </p:txBody>
      </p:sp>
      <p:sp>
        <p:nvSpPr>
          <p:cNvPr id="99" name="TextBox 98">
            <a:extLst>
              <a:ext uri="{FF2B5EF4-FFF2-40B4-BE49-F238E27FC236}">
                <a16:creationId xmlns:a16="http://schemas.microsoft.com/office/drawing/2014/main" id="{FE72822D-15AA-41B3-9EF5-B1D5C9346A92}"/>
              </a:ext>
            </a:extLst>
          </p:cNvPr>
          <p:cNvSpPr txBox="1"/>
          <p:nvPr/>
        </p:nvSpPr>
        <p:spPr>
          <a:xfrm>
            <a:off x="4155797" y="1325472"/>
            <a:ext cx="1082236" cy="815608"/>
          </a:xfrm>
          <a:prstGeom prst="rect">
            <a:avLst/>
          </a:prstGeom>
          <a:noFill/>
        </p:spPr>
        <p:txBody>
          <a:bodyPr wrap="square" rtlCol="0">
            <a:spAutoFit/>
          </a:bodyPr>
          <a:lstStyle/>
          <a:p>
            <a:pPr algn="ctr"/>
            <a:r>
              <a:rPr lang="en-US" sz="3600" dirty="0">
                <a:solidFill>
                  <a:schemeClr val="bg1"/>
                </a:solidFill>
              </a:rPr>
              <a:t>D</a:t>
            </a:r>
          </a:p>
          <a:p>
            <a:pPr algn="ctr"/>
            <a:r>
              <a:rPr lang="en-US" sz="1100" dirty="0">
                <a:solidFill>
                  <a:schemeClr val="bg1"/>
                </a:solidFill>
              </a:rPr>
              <a:t>LOREM IPSUM</a:t>
            </a:r>
          </a:p>
        </p:txBody>
      </p:sp>
      <p:sp>
        <p:nvSpPr>
          <p:cNvPr id="100" name="TextBox 99">
            <a:extLst>
              <a:ext uri="{FF2B5EF4-FFF2-40B4-BE49-F238E27FC236}">
                <a16:creationId xmlns:a16="http://schemas.microsoft.com/office/drawing/2014/main" id="{B0F91688-48B5-49D0-9123-6422D53A78EC}"/>
              </a:ext>
            </a:extLst>
          </p:cNvPr>
          <p:cNvSpPr txBox="1"/>
          <p:nvPr/>
        </p:nvSpPr>
        <p:spPr>
          <a:xfrm>
            <a:off x="5382963" y="685800"/>
            <a:ext cx="1082236" cy="815608"/>
          </a:xfrm>
          <a:prstGeom prst="rect">
            <a:avLst/>
          </a:prstGeom>
          <a:noFill/>
        </p:spPr>
        <p:txBody>
          <a:bodyPr wrap="square" rtlCol="0">
            <a:spAutoFit/>
          </a:bodyPr>
          <a:lstStyle/>
          <a:p>
            <a:pPr algn="ctr"/>
            <a:r>
              <a:rPr lang="en-US" sz="3600" dirty="0">
                <a:solidFill>
                  <a:schemeClr val="bg1"/>
                </a:solidFill>
              </a:rPr>
              <a:t>E</a:t>
            </a:r>
          </a:p>
          <a:p>
            <a:pPr algn="ctr"/>
            <a:r>
              <a:rPr lang="en-US" sz="1100" dirty="0">
                <a:solidFill>
                  <a:schemeClr val="bg1"/>
                </a:solidFill>
              </a:rPr>
              <a:t>LOREM IPSUM</a:t>
            </a:r>
          </a:p>
        </p:txBody>
      </p:sp>
      <p:sp>
        <p:nvSpPr>
          <p:cNvPr id="101" name="TextBox 100">
            <a:extLst>
              <a:ext uri="{FF2B5EF4-FFF2-40B4-BE49-F238E27FC236}">
                <a16:creationId xmlns:a16="http://schemas.microsoft.com/office/drawing/2014/main" id="{9B5D37F4-C243-4BDB-9122-447D6592BD1B}"/>
              </a:ext>
            </a:extLst>
          </p:cNvPr>
          <p:cNvSpPr txBox="1"/>
          <p:nvPr/>
        </p:nvSpPr>
        <p:spPr>
          <a:xfrm>
            <a:off x="431182" y="5114694"/>
            <a:ext cx="6876375" cy="116955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p:txBody>
      </p:sp>
      <p:pic>
        <p:nvPicPr>
          <p:cNvPr id="102" name="Picture 101">
            <a:hlinkClick r:id="rId2"/>
            <a:extLst>
              <a:ext uri="{FF2B5EF4-FFF2-40B4-BE49-F238E27FC236}">
                <a16:creationId xmlns:a16="http://schemas.microsoft.com/office/drawing/2014/main" id="{E65FBDDE-C1E7-44B6-8DE2-BBB2DF71202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3066392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wipe(left)">
                                      <p:cBhvr>
                                        <p:cTn id="10" dur="500"/>
                                        <p:tgtEl>
                                          <p:spTgt spid="18"/>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19">
                                            <p:txEl>
                                              <p:pRg st="0" end="0"/>
                                            </p:txEl>
                                          </p:spTgt>
                                        </p:tgtEl>
                                        <p:attrNameLst>
                                          <p:attrName>style.visibility</p:attrName>
                                        </p:attrNameLst>
                                      </p:cBhvr>
                                      <p:to>
                                        <p:strVal val="visible"/>
                                      </p:to>
                                    </p:set>
                                    <p:animEffect transition="in" filter="fade">
                                      <p:cBhvr>
                                        <p:cTn id="14" dur="750"/>
                                        <p:tgtEl>
                                          <p:spTgt spid="19">
                                            <p:txEl>
                                              <p:pRg st="0" end="0"/>
                                            </p:txEl>
                                          </p:spTgt>
                                        </p:tgtEl>
                                      </p:cBhvr>
                                    </p:animEffect>
                                    <p:anim calcmode="lin" valueType="num">
                                      <p:cBhvr>
                                        <p:cTn id="15" dur="750" fill="hold"/>
                                        <p:tgtEl>
                                          <p:spTgt spid="19">
                                            <p:txEl>
                                              <p:pRg st="0" end="0"/>
                                            </p:txEl>
                                          </p:spTgt>
                                        </p:tgtEl>
                                        <p:attrNameLst>
                                          <p:attrName>ppt_x</p:attrName>
                                        </p:attrNameLst>
                                      </p:cBhvr>
                                      <p:tavLst>
                                        <p:tav tm="0">
                                          <p:val>
                                            <p:strVal val="#ppt_x"/>
                                          </p:val>
                                        </p:tav>
                                        <p:tav tm="100000">
                                          <p:val>
                                            <p:strVal val="#ppt_x"/>
                                          </p:val>
                                        </p:tav>
                                      </p:tavLst>
                                    </p:anim>
                                    <p:anim calcmode="lin" valueType="num">
                                      <p:cBhvr>
                                        <p:cTn id="16" dur="750" fill="hold"/>
                                        <p:tgtEl>
                                          <p:spTgt spid="19">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250"/>
                            </p:stCondLst>
                            <p:childTnLst>
                              <p:par>
                                <p:cTn id="18" presetID="42" presetClass="entr" presetSubtype="0" fill="hold" grpId="0" nodeType="afterEffect">
                                  <p:stCondLst>
                                    <p:cond delay="0"/>
                                  </p:stCondLst>
                                  <p:childTnLst>
                                    <p:set>
                                      <p:cBhvr>
                                        <p:cTn id="19" dur="1" fill="hold">
                                          <p:stCondLst>
                                            <p:cond delay="0"/>
                                          </p:stCondLst>
                                        </p:cTn>
                                        <p:tgtEl>
                                          <p:spTgt spid="19">
                                            <p:txEl>
                                              <p:pRg st="2" end="2"/>
                                            </p:txEl>
                                          </p:spTgt>
                                        </p:tgtEl>
                                        <p:attrNameLst>
                                          <p:attrName>style.visibility</p:attrName>
                                        </p:attrNameLst>
                                      </p:cBhvr>
                                      <p:to>
                                        <p:strVal val="visible"/>
                                      </p:to>
                                    </p:set>
                                    <p:animEffect transition="in" filter="fade">
                                      <p:cBhvr>
                                        <p:cTn id="20" dur="750"/>
                                        <p:tgtEl>
                                          <p:spTgt spid="19">
                                            <p:txEl>
                                              <p:pRg st="2" end="2"/>
                                            </p:txEl>
                                          </p:spTgt>
                                        </p:tgtEl>
                                      </p:cBhvr>
                                    </p:animEffect>
                                    <p:anim calcmode="lin" valueType="num">
                                      <p:cBhvr>
                                        <p:cTn id="21" dur="750" fill="hold"/>
                                        <p:tgtEl>
                                          <p:spTgt spid="19">
                                            <p:txEl>
                                              <p:pRg st="2" end="2"/>
                                            </p:txEl>
                                          </p:spTgt>
                                        </p:tgtEl>
                                        <p:attrNameLst>
                                          <p:attrName>ppt_x</p:attrName>
                                        </p:attrNameLst>
                                      </p:cBhvr>
                                      <p:tavLst>
                                        <p:tav tm="0">
                                          <p:val>
                                            <p:strVal val="#ppt_x"/>
                                          </p:val>
                                        </p:tav>
                                        <p:tav tm="100000">
                                          <p:val>
                                            <p:strVal val="#ppt_x"/>
                                          </p:val>
                                        </p:tav>
                                      </p:tavLst>
                                    </p:anim>
                                    <p:anim calcmode="lin" valueType="num">
                                      <p:cBhvr>
                                        <p:cTn id="22" dur="750" fill="hold"/>
                                        <p:tgtEl>
                                          <p:spTgt spid="19">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42" presetClass="entr" presetSubtype="0" fill="hold" grpId="0" nodeType="afterEffect">
                                  <p:stCondLst>
                                    <p:cond delay="0"/>
                                  </p:stCondLst>
                                  <p:childTnLst>
                                    <p:set>
                                      <p:cBhvr>
                                        <p:cTn id="25" dur="1" fill="hold">
                                          <p:stCondLst>
                                            <p:cond delay="0"/>
                                          </p:stCondLst>
                                        </p:cTn>
                                        <p:tgtEl>
                                          <p:spTgt spid="19">
                                            <p:txEl>
                                              <p:pRg st="5" end="5"/>
                                            </p:txEl>
                                          </p:spTgt>
                                        </p:tgtEl>
                                        <p:attrNameLst>
                                          <p:attrName>style.visibility</p:attrName>
                                        </p:attrNameLst>
                                      </p:cBhvr>
                                      <p:to>
                                        <p:strVal val="visible"/>
                                      </p:to>
                                    </p:set>
                                    <p:animEffect transition="in" filter="fade">
                                      <p:cBhvr>
                                        <p:cTn id="26" dur="500"/>
                                        <p:tgtEl>
                                          <p:spTgt spid="19">
                                            <p:txEl>
                                              <p:pRg st="5" end="5"/>
                                            </p:txEl>
                                          </p:spTgt>
                                        </p:tgtEl>
                                      </p:cBhvr>
                                    </p:animEffect>
                                    <p:anim calcmode="lin" valueType="num">
                                      <p:cBhvr>
                                        <p:cTn id="27" dur="500" fill="hold"/>
                                        <p:tgtEl>
                                          <p:spTgt spid="19">
                                            <p:txEl>
                                              <p:pRg st="5" end="5"/>
                                            </p:txEl>
                                          </p:spTgt>
                                        </p:tgtEl>
                                        <p:attrNameLst>
                                          <p:attrName>ppt_x</p:attrName>
                                        </p:attrNameLst>
                                      </p:cBhvr>
                                      <p:tavLst>
                                        <p:tav tm="0">
                                          <p:val>
                                            <p:strVal val="#ppt_x"/>
                                          </p:val>
                                        </p:tav>
                                        <p:tav tm="100000">
                                          <p:val>
                                            <p:strVal val="#ppt_x"/>
                                          </p:val>
                                        </p:tav>
                                      </p:tavLst>
                                    </p:anim>
                                    <p:anim calcmode="lin" valueType="num">
                                      <p:cBhvr>
                                        <p:cTn id="28" dur="500" fill="hold"/>
                                        <p:tgtEl>
                                          <p:spTgt spid="19">
                                            <p:txEl>
                                              <p:pRg st="5" end="5"/>
                                            </p:txEl>
                                          </p:spTgt>
                                        </p:tgtEl>
                                        <p:attrNameLst>
                                          <p:attrName>ppt_y</p:attrName>
                                        </p:attrNameLst>
                                      </p:cBhvr>
                                      <p:tavLst>
                                        <p:tav tm="0">
                                          <p:val>
                                            <p:strVal val="#ppt_y+.1"/>
                                          </p:val>
                                        </p:tav>
                                        <p:tav tm="100000">
                                          <p:val>
                                            <p:strVal val="#ppt_y"/>
                                          </p:val>
                                        </p:tav>
                                      </p:tavLst>
                                    </p:anim>
                                  </p:childTnLst>
                                </p:cTn>
                              </p:par>
                            </p:childTnLst>
                          </p:cTn>
                        </p:par>
                        <p:par>
                          <p:cTn id="29" fill="hold">
                            <p:stCondLst>
                              <p:cond delay="2500"/>
                            </p:stCondLst>
                            <p:childTnLst>
                              <p:par>
                                <p:cTn id="30" presetID="42" presetClass="entr" presetSubtype="0" fill="hold" grpId="0" nodeType="afterEffect">
                                  <p:stCondLst>
                                    <p:cond delay="0"/>
                                  </p:stCondLst>
                                  <p:childTnLst>
                                    <p:set>
                                      <p:cBhvr>
                                        <p:cTn id="31" dur="1" fill="hold">
                                          <p:stCondLst>
                                            <p:cond delay="0"/>
                                          </p:stCondLst>
                                        </p:cTn>
                                        <p:tgtEl>
                                          <p:spTgt spid="19">
                                            <p:txEl>
                                              <p:pRg st="7" end="7"/>
                                            </p:txEl>
                                          </p:spTgt>
                                        </p:tgtEl>
                                        <p:attrNameLst>
                                          <p:attrName>style.visibility</p:attrName>
                                        </p:attrNameLst>
                                      </p:cBhvr>
                                      <p:to>
                                        <p:strVal val="visible"/>
                                      </p:to>
                                    </p:set>
                                    <p:animEffect transition="in" filter="fade">
                                      <p:cBhvr>
                                        <p:cTn id="32" dur="500"/>
                                        <p:tgtEl>
                                          <p:spTgt spid="19">
                                            <p:txEl>
                                              <p:pRg st="7" end="7"/>
                                            </p:txEl>
                                          </p:spTgt>
                                        </p:tgtEl>
                                      </p:cBhvr>
                                    </p:animEffect>
                                    <p:anim calcmode="lin" valueType="num">
                                      <p:cBhvr>
                                        <p:cTn id="33" dur="500" fill="hold"/>
                                        <p:tgtEl>
                                          <p:spTgt spid="19">
                                            <p:txEl>
                                              <p:pRg st="7" end="7"/>
                                            </p:txEl>
                                          </p:spTgt>
                                        </p:tgtEl>
                                        <p:attrNameLst>
                                          <p:attrName>ppt_x</p:attrName>
                                        </p:attrNameLst>
                                      </p:cBhvr>
                                      <p:tavLst>
                                        <p:tav tm="0">
                                          <p:val>
                                            <p:strVal val="#ppt_x"/>
                                          </p:val>
                                        </p:tav>
                                        <p:tav tm="100000">
                                          <p:val>
                                            <p:strVal val="#ppt_x"/>
                                          </p:val>
                                        </p:tav>
                                      </p:tavLst>
                                    </p:anim>
                                    <p:anim calcmode="lin" valueType="num">
                                      <p:cBhvr>
                                        <p:cTn id="34" dur="500" fill="hold"/>
                                        <p:tgtEl>
                                          <p:spTgt spid="19">
                                            <p:txEl>
                                              <p:pRg st="7" end="7"/>
                                            </p:txEl>
                                          </p:spTgt>
                                        </p:tgtEl>
                                        <p:attrNameLst>
                                          <p:attrName>ppt_y</p:attrName>
                                        </p:attrNameLst>
                                      </p:cBhvr>
                                      <p:tavLst>
                                        <p:tav tm="0">
                                          <p:val>
                                            <p:strVal val="#ppt_y+.1"/>
                                          </p:val>
                                        </p:tav>
                                        <p:tav tm="100000">
                                          <p:val>
                                            <p:strVal val="#ppt_y"/>
                                          </p:val>
                                        </p:tav>
                                      </p:tavLst>
                                    </p:anim>
                                  </p:childTnLst>
                                </p:cTn>
                              </p:par>
                            </p:childTnLst>
                          </p:cTn>
                        </p:par>
                        <p:par>
                          <p:cTn id="35" fill="hold">
                            <p:stCondLst>
                              <p:cond delay="3000"/>
                            </p:stCondLst>
                            <p:childTnLst>
                              <p:par>
                                <p:cTn id="36" presetID="42" presetClass="entr" presetSubtype="0" fill="hold" grpId="0" nodeType="afterEffect">
                                  <p:stCondLst>
                                    <p:cond delay="0"/>
                                  </p:stCondLst>
                                  <p:childTnLst>
                                    <p:set>
                                      <p:cBhvr>
                                        <p:cTn id="37" dur="1" fill="hold">
                                          <p:stCondLst>
                                            <p:cond delay="0"/>
                                          </p:stCondLst>
                                        </p:cTn>
                                        <p:tgtEl>
                                          <p:spTgt spid="19">
                                            <p:txEl>
                                              <p:pRg st="9" end="9"/>
                                            </p:txEl>
                                          </p:spTgt>
                                        </p:tgtEl>
                                        <p:attrNameLst>
                                          <p:attrName>style.visibility</p:attrName>
                                        </p:attrNameLst>
                                      </p:cBhvr>
                                      <p:to>
                                        <p:strVal val="visible"/>
                                      </p:to>
                                    </p:set>
                                    <p:animEffect transition="in" filter="fade">
                                      <p:cBhvr>
                                        <p:cTn id="38" dur="500"/>
                                        <p:tgtEl>
                                          <p:spTgt spid="19">
                                            <p:txEl>
                                              <p:pRg st="9" end="9"/>
                                            </p:txEl>
                                          </p:spTgt>
                                        </p:tgtEl>
                                      </p:cBhvr>
                                    </p:animEffect>
                                    <p:anim calcmode="lin" valueType="num">
                                      <p:cBhvr>
                                        <p:cTn id="39" dur="500" fill="hold"/>
                                        <p:tgtEl>
                                          <p:spTgt spid="19">
                                            <p:txEl>
                                              <p:pRg st="9" end="9"/>
                                            </p:txEl>
                                          </p:spTgt>
                                        </p:tgtEl>
                                        <p:attrNameLst>
                                          <p:attrName>ppt_x</p:attrName>
                                        </p:attrNameLst>
                                      </p:cBhvr>
                                      <p:tavLst>
                                        <p:tav tm="0">
                                          <p:val>
                                            <p:strVal val="#ppt_x"/>
                                          </p:val>
                                        </p:tav>
                                        <p:tav tm="100000">
                                          <p:val>
                                            <p:strVal val="#ppt_x"/>
                                          </p:val>
                                        </p:tav>
                                      </p:tavLst>
                                    </p:anim>
                                    <p:anim calcmode="lin" valueType="num">
                                      <p:cBhvr>
                                        <p:cTn id="40" dur="500" fill="hold"/>
                                        <p:tgtEl>
                                          <p:spTgt spid="19">
                                            <p:txEl>
                                              <p:pRg st="9" end="9"/>
                                            </p:txEl>
                                          </p:spTgt>
                                        </p:tgtEl>
                                        <p:attrNameLst>
                                          <p:attrName>ppt_y</p:attrName>
                                        </p:attrNameLst>
                                      </p:cBhvr>
                                      <p:tavLst>
                                        <p:tav tm="0">
                                          <p:val>
                                            <p:strVal val="#ppt_y+.1"/>
                                          </p:val>
                                        </p:tav>
                                        <p:tav tm="100000">
                                          <p:val>
                                            <p:strVal val="#ppt_y"/>
                                          </p:val>
                                        </p:tav>
                                      </p:tavLst>
                                    </p:anim>
                                  </p:childTnLst>
                                </p:cTn>
                              </p:par>
                            </p:childTnLst>
                          </p:cTn>
                        </p:par>
                        <p:par>
                          <p:cTn id="41" fill="hold">
                            <p:stCondLst>
                              <p:cond delay="3500"/>
                            </p:stCondLst>
                            <p:childTnLst>
                              <p:par>
                                <p:cTn id="42" presetID="42" presetClass="entr" presetSubtype="0" fill="hold" grpId="0" nodeType="afterEffect">
                                  <p:stCondLst>
                                    <p:cond delay="0"/>
                                  </p:stCondLst>
                                  <p:childTnLst>
                                    <p:set>
                                      <p:cBhvr>
                                        <p:cTn id="43" dur="1" fill="hold">
                                          <p:stCondLst>
                                            <p:cond delay="0"/>
                                          </p:stCondLst>
                                        </p:cTn>
                                        <p:tgtEl>
                                          <p:spTgt spid="19">
                                            <p:txEl>
                                              <p:pRg st="11" end="11"/>
                                            </p:txEl>
                                          </p:spTgt>
                                        </p:tgtEl>
                                        <p:attrNameLst>
                                          <p:attrName>style.visibility</p:attrName>
                                        </p:attrNameLst>
                                      </p:cBhvr>
                                      <p:to>
                                        <p:strVal val="visible"/>
                                      </p:to>
                                    </p:set>
                                    <p:animEffect transition="in" filter="fade">
                                      <p:cBhvr>
                                        <p:cTn id="44" dur="500"/>
                                        <p:tgtEl>
                                          <p:spTgt spid="19">
                                            <p:txEl>
                                              <p:pRg st="11" end="11"/>
                                            </p:txEl>
                                          </p:spTgt>
                                        </p:tgtEl>
                                      </p:cBhvr>
                                    </p:animEffect>
                                    <p:anim calcmode="lin" valueType="num">
                                      <p:cBhvr>
                                        <p:cTn id="45" dur="500" fill="hold"/>
                                        <p:tgtEl>
                                          <p:spTgt spid="19">
                                            <p:txEl>
                                              <p:pRg st="11" end="11"/>
                                            </p:txEl>
                                          </p:spTgt>
                                        </p:tgtEl>
                                        <p:attrNameLst>
                                          <p:attrName>ppt_x</p:attrName>
                                        </p:attrNameLst>
                                      </p:cBhvr>
                                      <p:tavLst>
                                        <p:tav tm="0">
                                          <p:val>
                                            <p:strVal val="#ppt_x"/>
                                          </p:val>
                                        </p:tav>
                                        <p:tav tm="100000">
                                          <p:val>
                                            <p:strVal val="#ppt_x"/>
                                          </p:val>
                                        </p:tav>
                                      </p:tavLst>
                                    </p:anim>
                                    <p:anim calcmode="lin" valueType="num">
                                      <p:cBhvr>
                                        <p:cTn id="46" dur="500" fill="hold"/>
                                        <p:tgtEl>
                                          <p:spTgt spid="19">
                                            <p:txEl>
                                              <p:pRg st="11" end="11"/>
                                            </p:txEl>
                                          </p:spTgt>
                                        </p:tgtEl>
                                        <p:attrNameLst>
                                          <p:attrName>ppt_y</p:attrName>
                                        </p:attrNameLst>
                                      </p:cBhvr>
                                      <p:tavLst>
                                        <p:tav tm="0">
                                          <p:val>
                                            <p:strVal val="#ppt_y+.1"/>
                                          </p:val>
                                        </p:tav>
                                        <p:tav tm="100000">
                                          <p:val>
                                            <p:strVal val="#ppt_y"/>
                                          </p:val>
                                        </p:tav>
                                      </p:tavLst>
                                    </p:anim>
                                  </p:childTnLst>
                                </p:cTn>
                              </p:par>
                            </p:childTnLst>
                          </p:cTn>
                        </p:par>
                        <p:par>
                          <p:cTn id="47" fill="hold">
                            <p:stCondLst>
                              <p:cond delay="4000"/>
                            </p:stCondLst>
                            <p:childTnLst>
                              <p:par>
                                <p:cTn id="48" presetID="42" presetClass="entr" presetSubtype="0" fill="hold" grpId="0" nodeType="afterEffect">
                                  <p:stCondLst>
                                    <p:cond delay="0"/>
                                  </p:stCondLst>
                                  <p:childTnLst>
                                    <p:set>
                                      <p:cBhvr>
                                        <p:cTn id="49" dur="1" fill="hold">
                                          <p:stCondLst>
                                            <p:cond delay="0"/>
                                          </p:stCondLst>
                                        </p:cTn>
                                        <p:tgtEl>
                                          <p:spTgt spid="19">
                                            <p:txEl>
                                              <p:pRg st="13" end="13"/>
                                            </p:txEl>
                                          </p:spTgt>
                                        </p:tgtEl>
                                        <p:attrNameLst>
                                          <p:attrName>style.visibility</p:attrName>
                                        </p:attrNameLst>
                                      </p:cBhvr>
                                      <p:to>
                                        <p:strVal val="visible"/>
                                      </p:to>
                                    </p:set>
                                    <p:animEffect transition="in" filter="fade">
                                      <p:cBhvr>
                                        <p:cTn id="50" dur="500"/>
                                        <p:tgtEl>
                                          <p:spTgt spid="19">
                                            <p:txEl>
                                              <p:pRg st="13" end="13"/>
                                            </p:txEl>
                                          </p:spTgt>
                                        </p:tgtEl>
                                      </p:cBhvr>
                                    </p:animEffect>
                                    <p:anim calcmode="lin" valueType="num">
                                      <p:cBhvr>
                                        <p:cTn id="51" dur="500" fill="hold"/>
                                        <p:tgtEl>
                                          <p:spTgt spid="19">
                                            <p:txEl>
                                              <p:pRg st="13" end="13"/>
                                            </p:txEl>
                                          </p:spTgt>
                                        </p:tgtEl>
                                        <p:attrNameLst>
                                          <p:attrName>ppt_x</p:attrName>
                                        </p:attrNameLst>
                                      </p:cBhvr>
                                      <p:tavLst>
                                        <p:tav tm="0">
                                          <p:val>
                                            <p:strVal val="#ppt_x"/>
                                          </p:val>
                                        </p:tav>
                                        <p:tav tm="100000">
                                          <p:val>
                                            <p:strVal val="#ppt_x"/>
                                          </p:val>
                                        </p:tav>
                                      </p:tavLst>
                                    </p:anim>
                                    <p:anim calcmode="lin" valueType="num">
                                      <p:cBhvr>
                                        <p:cTn id="52" dur="500" fill="hold"/>
                                        <p:tgtEl>
                                          <p:spTgt spid="19">
                                            <p:txEl>
                                              <p:pRg st="13" end="13"/>
                                            </p:txEl>
                                          </p:spTgt>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22" presetClass="entr" presetSubtype="8" fill="hold" nodeType="afterEffect">
                                  <p:stCondLst>
                                    <p:cond delay="0"/>
                                  </p:stCondLst>
                                  <p:childTnLst>
                                    <p:set>
                                      <p:cBhvr>
                                        <p:cTn id="55" dur="1" fill="hold">
                                          <p:stCondLst>
                                            <p:cond delay="0"/>
                                          </p:stCondLst>
                                        </p:cTn>
                                        <p:tgtEl>
                                          <p:spTgt spid="11"/>
                                        </p:tgtEl>
                                        <p:attrNameLst>
                                          <p:attrName>style.visibility</p:attrName>
                                        </p:attrNameLst>
                                      </p:cBhvr>
                                      <p:to>
                                        <p:strVal val="visible"/>
                                      </p:to>
                                    </p:set>
                                    <p:animEffect transition="in" filter="wipe(left)">
                                      <p:cBhvr>
                                        <p:cTn id="56" dur="500"/>
                                        <p:tgtEl>
                                          <p:spTgt spid="11"/>
                                        </p:tgtEl>
                                      </p:cBhvr>
                                    </p:animEffect>
                                  </p:childTnLst>
                                </p:cTn>
                              </p:par>
                            </p:childTnLst>
                          </p:cTn>
                        </p:par>
                        <p:par>
                          <p:cTn id="57" fill="hold">
                            <p:stCondLst>
                              <p:cond delay="5000"/>
                            </p:stCondLst>
                            <p:childTnLst>
                              <p:par>
                                <p:cTn id="58" presetID="2" presetClass="entr" presetSubtype="1" fill="hold" nodeType="afterEffect">
                                  <p:stCondLst>
                                    <p:cond delay="0"/>
                                  </p:stCondLst>
                                  <p:childTnLst>
                                    <p:set>
                                      <p:cBhvr>
                                        <p:cTn id="59" dur="1" fill="hold">
                                          <p:stCondLst>
                                            <p:cond delay="0"/>
                                          </p:stCondLst>
                                        </p:cTn>
                                        <p:tgtEl>
                                          <p:spTgt spid="7"/>
                                        </p:tgtEl>
                                        <p:attrNameLst>
                                          <p:attrName>style.visibility</p:attrName>
                                        </p:attrNameLst>
                                      </p:cBhvr>
                                      <p:to>
                                        <p:strVal val="visible"/>
                                      </p:to>
                                    </p:set>
                                    <p:anim calcmode="lin" valueType="num">
                                      <p:cBhvr additive="base">
                                        <p:cTn id="60" dur="250" fill="hold"/>
                                        <p:tgtEl>
                                          <p:spTgt spid="7"/>
                                        </p:tgtEl>
                                        <p:attrNameLst>
                                          <p:attrName>ppt_x</p:attrName>
                                        </p:attrNameLst>
                                      </p:cBhvr>
                                      <p:tavLst>
                                        <p:tav tm="0">
                                          <p:val>
                                            <p:strVal val="#ppt_x"/>
                                          </p:val>
                                        </p:tav>
                                        <p:tav tm="100000">
                                          <p:val>
                                            <p:strVal val="#ppt_x"/>
                                          </p:val>
                                        </p:tav>
                                      </p:tavLst>
                                    </p:anim>
                                    <p:anim calcmode="lin" valueType="num">
                                      <p:cBhvr additive="base">
                                        <p:cTn id="61" dur="250" fill="hold"/>
                                        <p:tgtEl>
                                          <p:spTgt spid="7"/>
                                        </p:tgtEl>
                                        <p:attrNameLst>
                                          <p:attrName>ppt_y</p:attrName>
                                        </p:attrNameLst>
                                      </p:cBhvr>
                                      <p:tavLst>
                                        <p:tav tm="0">
                                          <p:val>
                                            <p:strVal val="0-#ppt_h/2"/>
                                          </p:val>
                                        </p:tav>
                                        <p:tav tm="100000">
                                          <p:val>
                                            <p:strVal val="#ppt_y"/>
                                          </p:val>
                                        </p:tav>
                                      </p:tavLst>
                                    </p:anim>
                                  </p:childTnLst>
                                </p:cTn>
                              </p:par>
                            </p:childTnLst>
                          </p:cTn>
                        </p:par>
                        <p:par>
                          <p:cTn id="62" fill="hold">
                            <p:stCondLst>
                              <p:cond delay="5250"/>
                            </p:stCondLst>
                            <p:childTnLst>
                              <p:par>
                                <p:cTn id="63" presetID="2" presetClass="entr" presetSubtype="1" fill="hold" nodeType="afterEffect">
                                  <p:stCondLst>
                                    <p:cond delay="0"/>
                                  </p:stCondLst>
                                  <p:childTnLst>
                                    <p:set>
                                      <p:cBhvr>
                                        <p:cTn id="64" dur="1" fill="hold">
                                          <p:stCondLst>
                                            <p:cond delay="0"/>
                                          </p:stCondLst>
                                        </p:cTn>
                                        <p:tgtEl>
                                          <p:spTgt spid="15"/>
                                        </p:tgtEl>
                                        <p:attrNameLst>
                                          <p:attrName>style.visibility</p:attrName>
                                        </p:attrNameLst>
                                      </p:cBhvr>
                                      <p:to>
                                        <p:strVal val="visible"/>
                                      </p:to>
                                    </p:set>
                                    <p:anim calcmode="lin" valueType="num">
                                      <p:cBhvr additive="base">
                                        <p:cTn id="65" dur="250" fill="hold"/>
                                        <p:tgtEl>
                                          <p:spTgt spid="15"/>
                                        </p:tgtEl>
                                        <p:attrNameLst>
                                          <p:attrName>ppt_x</p:attrName>
                                        </p:attrNameLst>
                                      </p:cBhvr>
                                      <p:tavLst>
                                        <p:tav tm="0">
                                          <p:val>
                                            <p:strVal val="#ppt_x"/>
                                          </p:val>
                                        </p:tav>
                                        <p:tav tm="100000">
                                          <p:val>
                                            <p:strVal val="#ppt_x"/>
                                          </p:val>
                                        </p:tav>
                                      </p:tavLst>
                                    </p:anim>
                                    <p:anim calcmode="lin" valueType="num">
                                      <p:cBhvr additive="base">
                                        <p:cTn id="66" dur="250" fill="hold"/>
                                        <p:tgtEl>
                                          <p:spTgt spid="15"/>
                                        </p:tgtEl>
                                        <p:attrNameLst>
                                          <p:attrName>ppt_y</p:attrName>
                                        </p:attrNameLst>
                                      </p:cBhvr>
                                      <p:tavLst>
                                        <p:tav tm="0">
                                          <p:val>
                                            <p:strVal val="0-#ppt_h/2"/>
                                          </p:val>
                                        </p:tav>
                                        <p:tav tm="100000">
                                          <p:val>
                                            <p:strVal val="#ppt_y"/>
                                          </p:val>
                                        </p:tav>
                                      </p:tavLst>
                                    </p:anim>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1" fill="hold">
                                          <p:stCondLst>
                                            <p:cond delay="0"/>
                                          </p:stCondLst>
                                        </p:cTn>
                                        <p:tgtEl>
                                          <p:spTgt spid="96"/>
                                        </p:tgtEl>
                                        <p:attrNameLst>
                                          <p:attrName>style.visibility</p:attrName>
                                        </p:attrNameLst>
                                      </p:cBhvr>
                                      <p:to>
                                        <p:strVal val="visible"/>
                                      </p:to>
                                    </p:set>
                                    <p:animEffect transition="in" filter="fade">
                                      <p:cBhvr>
                                        <p:cTn id="70" dur="1000"/>
                                        <p:tgtEl>
                                          <p:spTgt spid="96"/>
                                        </p:tgtEl>
                                      </p:cBhvr>
                                    </p:animEffect>
                                    <p:anim calcmode="lin" valueType="num">
                                      <p:cBhvr>
                                        <p:cTn id="71" dur="1000" fill="hold"/>
                                        <p:tgtEl>
                                          <p:spTgt spid="96"/>
                                        </p:tgtEl>
                                        <p:attrNameLst>
                                          <p:attrName>ppt_x</p:attrName>
                                        </p:attrNameLst>
                                      </p:cBhvr>
                                      <p:tavLst>
                                        <p:tav tm="0">
                                          <p:val>
                                            <p:strVal val="#ppt_x"/>
                                          </p:val>
                                        </p:tav>
                                        <p:tav tm="100000">
                                          <p:val>
                                            <p:strVal val="#ppt_x"/>
                                          </p:val>
                                        </p:tav>
                                      </p:tavLst>
                                    </p:anim>
                                    <p:anim calcmode="lin" valueType="num">
                                      <p:cBhvr>
                                        <p:cTn id="72" dur="1000" fill="hold"/>
                                        <p:tgtEl>
                                          <p:spTgt spid="96"/>
                                        </p:tgtEl>
                                        <p:attrNameLst>
                                          <p:attrName>ppt_y</p:attrName>
                                        </p:attrNameLst>
                                      </p:cBhvr>
                                      <p:tavLst>
                                        <p:tav tm="0">
                                          <p:val>
                                            <p:strVal val="#ppt_y+.1"/>
                                          </p:val>
                                        </p:tav>
                                        <p:tav tm="100000">
                                          <p:val>
                                            <p:strVal val="#ppt_y"/>
                                          </p:val>
                                        </p:tav>
                                      </p:tavLst>
                                    </p:anim>
                                  </p:childTnLst>
                                </p:cTn>
                              </p:par>
                            </p:childTnLst>
                          </p:cTn>
                        </p:par>
                        <p:par>
                          <p:cTn id="73" fill="hold">
                            <p:stCondLst>
                              <p:cond delay="6500"/>
                            </p:stCondLst>
                            <p:childTnLst>
                              <p:par>
                                <p:cTn id="74" presetID="2" presetClass="entr" presetSubtype="1" fill="hold" nodeType="afterEffect">
                                  <p:stCondLst>
                                    <p:cond delay="0"/>
                                  </p:stCondLst>
                                  <p:childTnLst>
                                    <p:set>
                                      <p:cBhvr>
                                        <p:cTn id="75" dur="1" fill="hold">
                                          <p:stCondLst>
                                            <p:cond delay="0"/>
                                          </p:stCondLst>
                                        </p:cTn>
                                        <p:tgtEl>
                                          <p:spTgt spid="21"/>
                                        </p:tgtEl>
                                        <p:attrNameLst>
                                          <p:attrName>style.visibility</p:attrName>
                                        </p:attrNameLst>
                                      </p:cBhvr>
                                      <p:to>
                                        <p:strVal val="visible"/>
                                      </p:to>
                                    </p:set>
                                    <p:anim calcmode="lin" valueType="num">
                                      <p:cBhvr additive="base">
                                        <p:cTn id="76" dur="250" fill="hold"/>
                                        <p:tgtEl>
                                          <p:spTgt spid="21"/>
                                        </p:tgtEl>
                                        <p:attrNameLst>
                                          <p:attrName>ppt_x</p:attrName>
                                        </p:attrNameLst>
                                      </p:cBhvr>
                                      <p:tavLst>
                                        <p:tav tm="0">
                                          <p:val>
                                            <p:strVal val="#ppt_x"/>
                                          </p:val>
                                        </p:tav>
                                        <p:tav tm="100000">
                                          <p:val>
                                            <p:strVal val="#ppt_x"/>
                                          </p:val>
                                        </p:tav>
                                      </p:tavLst>
                                    </p:anim>
                                    <p:anim calcmode="lin" valueType="num">
                                      <p:cBhvr additive="base">
                                        <p:cTn id="77" dur="250" fill="hold"/>
                                        <p:tgtEl>
                                          <p:spTgt spid="21"/>
                                        </p:tgtEl>
                                        <p:attrNameLst>
                                          <p:attrName>ppt_y</p:attrName>
                                        </p:attrNameLst>
                                      </p:cBhvr>
                                      <p:tavLst>
                                        <p:tav tm="0">
                                          <p:val>
                                            <p:strVal val="0-#ppt_h/2"/>
                                          </p:val>
                                        </p:tav>
                                        <p:tav tm="100000">
                                          <p:val>
                                            <p:strVal val="#ppt_y"/>
                                          </p:val>
                                        </p:tav>
                                      </p:tavLst>
                                    </p:anim>
                                  </p:childTnLst>
                                </p:cTn>
                              </p:par>
                            </p:childTnLst>
                          </p:cTn>
                        </p:par>
                        <p:par>
                          <p:cTn id="78" fill="hold">
                            <p:stCondLst>
                              <p:cond delay="6750"/>
                            </p:stCondLst>
                            <p:childTnLst>
                              <p:par>
                                <p:cTn id="79" presetID="2" presetClass="entr" presetSubtype="1" fill="hold" nodeType="afterEffect">
                                  <p:stCondLst>
                                    <p:cond delay="0"/>
                                  </p:stCondLst>
                                  <p:childTnLst>
                                    <p:set>
                                      <p:cBhvr>
                                        <p:cTn id="80" dur="1" fill="hold">
                                          <p:stCondLst>
                                            <p:cond delay="0"/>
                                          </p:stCondLst>
                                        </p:cTn>
                                        <p:tgtEl>
                                          <p:spTgt spid="24"/>
                                        </p:tgtEl>
                                        <p:attrNameLst>
                                          <p:attrName>style.visibility</p:attrName>
                                        </p:attrNameLst>
                                      </p:cBhvr>
                                      <p:to>
                                        <p:strVal val="visible"/>
                                      </p:to>
                                    </p:set>
                                    <p:anim calcmode="lin" valueType="num">
                                      <p:cBhvr additive="base">
                                        <p:cTn id="81" dur="250" fill="hold"/>
                                        <p:tgtEl>
                                          <p:spTgt spid="24"/>
                                        </p:tgtEl>
                                        <p:attrNameLst>
                                          <p:attrName>ppt_x</p:attrName>
                                        </p:attrNameLst>
                                      </p:cBhvr>
                                      <p:tavLst>
                                        <p:tav tm="0">
                                          <p:val>
                                            <p:strVal val="#ppt_x"/>
                                          </p:val>
                                        </p:tav>
                                        <p:tav tm="100000">
                                          <p:val>
                                            <p:strVal val="#ppt_x"/>
                                          </p:val>
                                        </p:tav>
                                      </p:tavLst>
                                    </p:anim>
                                    <p:anim calcmode="lin" valueType="num">
                                      <p:cBhvr additive="base">
                                        <p:cTn id="82" dur="250" fill="hold"/>
                                        <p:tgtEl>
                                          <p:spTgt spid="24"/>
                                        </p:tgtEl>
                                        <p:attrNameLst>
                                          <p:attrName>ppt_y</p:attrName>
                                        </p:attrNameLst>
                                      </p:cBhvr>
                                      <p:tavLst>
                                        <p:tav tm="0">
                                          <p:val>
                                            <p:strVal val="0-#ppt_h/2"/>
                                          </p:val>
                                        </p:tav>
                                        <p:tav tm="100000">
                                          <p:val>
                                            <p:strVal val="#ppt_y"/>
                                          </p:val>
                                        </p:tav>
                                      </p:tavLst>
                                    </p:anim>
                                  </p:childTnLst>
                                </p:cTn>
                              </p:par>
                            </p:childTnLst>
                          </p:cTn>
                        </p:par>
                        <p:par>
                          <p:cTn id="83" fill="hold">
                            <p:stCondLst>
                              <p:cond delay="7000"/>
                            </p:stCondLst>
                            <p:childTnLst>
                              <p:par>
                                <p:cTn id="84" presetID="2" presetClass="entr" presetSubtype="1" fill="hold" nodeType="afterEffect">
                                  <p:stCondLst>
                                    <p:cond delay="0"/>
                                  </p:stCondLst>
                                  <p:childTnLst>
                                    <p:set>
                                      <p:cBhvr>
                                        <p:cTn id="85" dur="1" fill="hold">
                                          <p:stCondLst>
                                            <p:cond delay="0"/>
                                          </p:stCondLst>
                                        </p:cTn>
                                        <p:tgtEl>
                                          <p:spTgt spid="27"/>
                                        </p:tgtEl>
                                        <p:attrNameLst>
                                          <p:attrName>style.visibility</p:attrName>
                                        </p:attrNameLst>
                                      </p:cBhvr>
                                      <p:to>
                                        <p:strVal val="visible"/>
                                      </p:to>
                                    </p:set>
                                    <p:anim calcmode="lin" valueType="num">
                                      <p:cBhvr additive="base">
                                        <p:cTn id="86" dur="250" fill="hold"/>
                                        <p:tgtEl>
                                          <p:spTgt spid="27"/>
                                        </p:tgtEl>
                                        <p:attrNameLst>
                                          <p:attrName>ppt_x</p:attrName>
                                        </p:attrNameLst>
                                      </p:cBhvr>
                                      <p:tavLst>
                                        <p:tav tm="0">
                                          <p:val>
                                            <p:strVal val="#ppt_x"/>
                                          </p:val>
                                        </p:tav>
                                        <p:tav tm="100000">
                                          <p:val>
                                            <p:strVal val="#ppt_x"/>
                                          </p:val>
                                        </p:tav>
                                      </p:tavLst>
                                    </p:anim>
                                    <p:anim calcmode="lin" valueType="num">
                                      <p:cBhvr additive="base">
                                        <p:cTn id="87" dur="250" fill="hold"/>
                                        <p:tgtEl>
                                          <p:spTgt spid="27"/>
                                        </p:tgtEl>
                                        <p:attrNameLst>
                                          <p:attrName>ppt_y</p:attrName>
                                        </p:attrNameLst>
                                      </p:cBhvr>
                                      <p:tavLst>
                                        <p:tav tm="0">
                                          <p:val>
                                            <p:strVal val="0-#ppt_h/2"/>
                                          </p:val>
                                        </p:tav>
                                        <p:tav tm="100000">
                                          <p:val>
                                            <p:strVal val="#ppt_y"/>
                                          </p:val>
                                        </p:tav>
                                      </p:tavLst>
                                    </p:anim>
                                  </p:childTnLst>
                                </p:cTn>
                              </p:par>
                            </p:childTnLst>
                          </p:cTn>
                        </p:par>
                        <p:par>
                          <p:cTn id="88" fill="hold">
                            <p:stCondLst>
                              <p:cond delay="7250"/>
                            </p:stCondLst>
                            <p:childTnLst>
                              <p:par>
                                <p:cTn id="89" presetID="2" presetClass="entr" presetSubtype="1" fill="hold" nodeType="afterEffect">
                                  <p:stCondLst>
                                    <p:cond delay="0"/>
                                  </p:stCondLst>
                                  <p:childTnLst>
                                    <p:set>
                                      <p:cBhvr>
                                        <p:cTn id="90" dur="1" fill="hold">
                                          <p:stCondLst>
                                            <p:cond delay="0"/>
                                          </p:stCondLst>
                                        </p:cTn>
                                        <p:tgtEl>
                                          <p:spTgt spid="30"/>
                                        </p:tgtEl>
                                        <p:attrNameLst>
                                          <p:attrName>style.visibility</p:attrName>
                                        </p:attrNameLst>
                                      </p:cBhvr>
                                      <p:to>
                                        <p:strVal val="visible"/>
                                      </p:to>
                                    </p:set>
                                    <p:anim calcmode="lin" valueType="num">
                                      <p:cBhvr additive="base">
                                        <p:cTn id="91" dur="250" fill="hold"/>
                                        <p:tgtEl>
                                          <p:spTgt spid="30"/>
                                        </p:tgtEl>
                                        <p:attrNameLst>
                                          <p:attrName>ppt_x</p:attrName>
                                        </p:attrNameLst>
                                      </p:cBhvr>
                                      <p:tavLst>
                                        <p:tav tm="0">
                                          <p:val>
                                            <p:strVal val="#ppt_x"/>
                                          </p:val>
                                        </p:tav>
                                        <p:tav tm="100000">
                                          <p:val>
                                            <p:strVal val="#ppt_x"/>
                                          </p:val>
                                        </p:tav>
                                      </p:tavLst>
                                    </p:anim>
                                    <p:anim calcmode="lin" valueType="num">
                                      <p:cBhvr additive="base">
                                        <p:cTn id="92" dur="250" fill="hold"/>
                                        <p:tgtEl>
                                          <p:spTgt spid="30"/>
                                        </p:tgtEl>
                                        <p:attrNameLst>
                                          <p:attrName>ppt_y</p:attrName>
                                        </p:attrNameLst>
                                      </p:cBhvr>
                                      <p:tavLst>
                                        <p:tav tm="0">
                                          <p:val>
                                            <p:strVal val="0-#ppt_h/2"/>
                                          </p:val>
                                        </p:tav>
                                        <p:tav tm="100000">
                                          <p:val>
                                            <p:strVal val="#ppt_y"/>
                                          </p:val>
                                        </p:tav>
                                      </p:tavLst>
                                    </p:anim>
                                  </p:childTnLst>
                                </p:cTn>
                              </p:par>
                            </p:childTnLst>
                          </p:cTn>
                        </p:par>
                        <p:par>
                          <p:cTn id="93" fill="hold">
                            <p:stCondLst>
                              <p:cond delay="7500"/>
                            </p:stCondLst>
                            <p:childTnLst>
                              <p:par>
                                <p:cTn id="94" presetID="2" presetClass="entr" presetSubtype="1" fill="hold" nodeType="afterEffect">
                                  <p:stCondLst>
                                    <p:cond delay="0"/>
                                  </p:stCondLst>
                                  <p:childTnLst>
                                    <p:set>
                                      <p:cBhvr>
                                        <p:cTn id="95" dur="1" fill="hold">
                                          <p:stCondLst>
                                            <p:cond delay="0"/>
                                          </p:stCondLst>
                                        </p:cTn>
                                        <p:tgtEl>
                                          <p:spTgt spid="33"/>
                                        </p:tgtEl>
                                        <p:attrNameLst>
                                          <p:attrName>style.visibility</p:attrName>
                                        </p:attrNameLst>
                                      </p:cBhvr>
                                      <p:to>
                                        <p:strVal val="visible"/>
                                      </p:to>
                                    </p:set>
                                    <p:anim calcmode="lin" valueType="num">
                                      <p:cBhvr additive="base">
                                        <p:cTn id="96" dur="250" fill="hold"/>
                                        <p:tgtEl>
                                          <p:spTgt spid="33"/>
                                        </p:tgtEl>
                                        <p:attrNameLst>
                                          <p:attrName>ppt_x</p:attrName>
                                        </p:attrNameLst>
                                      </p:cBhvr>
                                      <p:tavLst>
                                        <p:tav tm="0">
                                          <p:val>
                                            <p:strVal val="#ppt_x"/>
                                          </p:val>
                                        </p:tav>
                                        <p:tav tm="100000">
                                          <p:val>
                                            <p:strVal val="#ppt_x"/>
                                          </p:val>
                                        </p:tav>
                                      </p:tavLst>
                                    </p:anim>
                                    <p:anim calcmode="lin" valueType="num">
                                      <p:cBhvr additive="base">
                                        <p:cTn id="97" dur="250" fill="hold"/>
                                        <p:tgtEl>
                                          <p:spTgt spid="33"/>
                                        </p:tgtEl>
                                        <p:attrNameLst>
                                          <p:attrName>ppt_y</p:attrName>
                                        </p:attrNameLst>
                                      </p:cBhvr>
                                      <p:tavLst>
                                        <p:tav tm="0">
                                          <p:val>
                                            <p:strVal val="0-#ppt_h/2"/>
                                          </p:val>
                                        </p:tav>
                                        <p:tav tm="100000">
                                          <p:val>
                                            <p:strVal val="#ppt_y"/>
                                          </p:val>
                                        </p:tav>
                                      </p:tavLst>
                                    </p:anim>
                                  </p:childTnLst>
                                </p:cTn>
                              </p:par>
                            </p:childTnLst>
                          </p:cTn>
                        </p:par>
                        <p:par>
                          <p:cTn id="98" fill="hold">
                            <p:stCondLst>
                              <p:cond delay="7750"/>
                            </p:stCondLst>
                            <p:childTnLst>
                              <p:par>
                                <p:cTn id="99" presetID="2" presetClass="entr" presetSubtype="1" fill="hold" nodeType="afterEffect">
                                  <p:stCondLst>
                                    <p:cond delay="0"/>
                                  </p:stCondLst>
                                  <p:childTnLst>
                                    <p:set>
                                      <p:cBhvr>
                                        <p:cTn id="100" dur="1" fill="hold">
                                          <p:stCondLst>
                                            <p:cond delay="0"/>
                                          </p:stCondLst>
                                        </p:cTn>
                                        <p:tgtEl>
                                          <p:spTgt spid="36"/>
                                        </p:tgtEl>
                                        <p:attrNameLst>
                                          <p:attrName>style.visibility</p:attrName>
                                        </p:attrNameLst>
                                      </p:cBhvr>
                                      <p:to>
                                        <p:strVal val="visible"/>
                                      </p:to>
                                    </p:set>
                                    <p:anim calcmode="lin" valueType="num">
                                      <p:cBhvr additive="base">
                                        <p:cTn id="101" dur="250" fill="hold"/>
                                        <p:tgtEl>
                                          <p:spTgt spid="36"/>
                                        </p:tgtEl>
                                        <p:attrNameLst>
                                          <p:attrName>ppt_x</p:attrName>
                                        </p:attrNameLst>
                                      </p:cBhvr>
                                      <p:tavLst>
                                        <p:tav tm="0">
                                          <p:val>
                                            <p:strVal val="#ppt_x"/>
                                          </p:val>
                                        </p:tav>
                                        <p:tav tm="100000">
                                          <p:val>
                                            <p:strVal val="#ppt_x"/>
                                          </p:val>
                                        </p:tav>
                                      </p:tavLst>
                                    </p:anim>
                                    <p:anim calcmode="lin" valueType="num">
                                      <p:cBhvr additive="base">
                                        <p:cTn id="102" dur="250" fill="hold"/>
                                        <p:tgtEl>
                                          <p:spTgt spid="36"/>
                                        </p:tgtEl>
                                        <p:attrNameLst>
                                          <p:attrName>ppt_y</p:attrName>
                                        </p:attrNameLst>
                                      </p:cBhvr>
                                      <p:tavLst>
                                        <p:tav tm="0">
                                          <p:val>
                                            <p:strVal val="0-#ppt_h/2"/>
                                          </p:val>
                                        </p:tav>
                                        <p:tav tm="100000">
                                          <p:val>
                                            <p:strVal val="#ppt_y"/>
                                          </p:val>
                                        </p:tav>
                                      </p:tavLst>
                                    </p:anim>
                                  </p:childTnLst>
                                </p:cTn>
                              </p:par>
                            </p:childTnLst>
                          </p:cTn>
                        </p:par>
                        <p:par>
                          <p:cTn id="103" fill="hold">
                            <p:stCondLst>
                              <p:cond delay="8000"/>
                            </p:stCondLst>
                            <p:childTnLst>
                              <p:par>
                                <p:cTn id="104" presetID="2" presetClass="entr" presetSubtype="1" fill="hold" nodeType="afterEffect">
                                  <p:stCondLst>
                                    <p:cond delay="0"/>
                                  </p:stCondLst>
                                  <p:childTnLst>
                                    <p:set>
                                      <p:cBhvr>
                                        <p:cTn id="105" dur="1" fill="hold">
                                          <p:stCondLst>
                                            <p:cond delay="0"/>
                                          </p:stCondLst>
                                        </p:cTn>
                                        <p:tgtEl>
                                          <p:spTgt spid="54"/>
                                        </p:tgtEl>
                                        <p:attrNameLst>
                                          <p:attrName>style.visibility</p:attrName>
                                        </p:attrNameLst>
                                      </p:cBhvr>
                                      <p:to>
                                        <p:strVal val="visible"/>
                                      </p:to>
                                    </p:set>
                                    <p:anim calcmode="lin" valueType="num">
                                      <p:cBhvr additive="base">
                                        <p:cTn id="106" dur="250" fill="hold"/>
                                        <p:tgtEl>
                                          <p:spTgt spid="54"/>
                                        </p:tgtEl>
                                        <p:attrNameLst>
                                          <p:attrName>ppt_x</p:attrName>
                                        </p:attrNameLst>
                                      </p:cBhvr>
                                      <p:tavLst>
                                        <p:tav tm="0">
                                          <p:val>
                                            <p:strVal val="#ppt_x"/>
                                          </p:val>
                                        </p:tav>
                                        <p:tav tm="100000">
                                          <p:val>
                                            <p:strVal val="#ppt_x"/>
                                          </p:val>
                                        </p:tav>
                                      </p:tavLst>
                                    </p:anim>
                                    <p:anim calcmode="lin" valueType="num">
                                      <p:cBhvr additive="base">
                                        <p:cTn id="107" dur="250" fill="hold"/>
                                        <p:tgtEl>
                                          <p:spTgt spid="54"/>
                                        </p:tgtEl>
                                        <p:attrNameLst>
                                          <p:attrName>ppt_y</p:attrName>
                                        </p:attrNameLst>
                                      </p:cBhvr>
                                      <p:tavLst>
                                        <p:tav tm="0">
                                          <p:val>
                                            <p:strVal val="0-#ppt_h/2"/>
                                          </p:val>
                                        </p:tav>
                                        <p:tav tm="100000">
                                          <p:val>
                                            <p:strVal val="#ppt_y"/>
                                          </p:val>
                                        </p:tav>
                                      </p:tavLst>
                                    </p:anim>
                                  </p:childTnLst>
                                </p:cTn>
                              </p:par>
                            </p:childTnLst>
                          </p:cTn>
                        </p:par>
                        <p:par>
                          <p:cTn id="108" fill="hold">
                            <p:stCondLst>
                              <p:cond delay="8250"/>
                            </p:stCondLst>
                            <p:childTnLst>
                              <p:par>
                                <p:cTn id="109" presetID="42" presetClass="entr" presetSubtype="0" fill="hold" grpId="0" nodeType="afterEffect">
                                  <p:stCondLst>
                                    <p:cond delay="0"/>
                                  </p:stCondLst>
                                  <p:childTnLst>
                                    <p:set>
                                      <p:cBhvr>
                                        <p:cTn id="110" dur="1" fill="hold">
                                          <p:stCondLst>
                                            <p:cond delay="0"/>
                                          </p:stCondLst>
                                        </p:cTn>
                                        <p:tgtEl>
                                          <p:spTgt spid="97"/>
                                        </p:tgtEl>
                                        <p:attrNameLst>
                                          <p:attrName>style.visibility</p:attrName>
                                        </p:attrNameLst>
                                      </p:cBhvr>
                                      <p:to>
                                        <p:strVal val="visible"/>
                                      </p:to>
                                    </p:set>
                                    <p:animEffect transition="in" filter="fade">
                                      <p:cBhvr>
                                        <p:cTn id="111" dur="1000"/>
                                        <p:tgtEl>
                                          <p:spTgt spid="97"/>
                                        </p:tgtEl>
                                      </p:cBhvr>
                                    </p:animEffect>
                                    <p:anim calcmode="lin" valueType="num">
                                      <p:cBhvr>
                                        <p:cTn id="112" dur="1000" fill="hold"/>
                                        <p:tgtEl>
                                          <p:spTgt spid="97"/>
                                        </p:tgtEl>
                                        <p:attrNameLst>
                                          <p:attrName>ppt_x</p:attrName>
                                        </p:attrNameLst>
                                      </p:cBhvr>
                                      <p:tavLst>
                                        <p:tav tm="0">
                                          <p:val>
                                            <p:strVal val="#ppt_x"/>
                                          </p:val>
                                        </p:tav>
                                        <p:tav tm="100000">
                                          <p:val>
                                            <p:strVal val="#ppt_x"/>
                                          </p:val>
                                        </p:tav>
                                      </p:tavLst>
                                    </p:anim>
                                    <p:anim calcmode="lin" valueType="num">
                                      <p:cBhvr>
                                        <p:cTn id="113" dur="1000" fill="hold"/>
                                        <p:tgtEl>
                                          <p:spTgt spid="97"/>
                                        </p:tgtEl>
                                        <p:attrNameLst>
                                          <p:attrName>ppt_y</p:attrName>
                                        </p:attrNameLst>
                                      </p:cBhvr>
                                      <p:tavLst>
                                        <p:tav tm="0">
                                          <p:val>
                                            <p:strVal val="#ppt_y+.1"/>
                                          </p:val>
                                        </p:tav>
                                        <p:tav tm="100000">
                                          <p:val>
                                            <p:strVal val="#ppt_y"/>
                                          </p:val>
                                        </p:tav>
                                      </p:tavLst>
                                    </p:anim>
                                  </p:childTnLst>
                                </p:cTn>
                              </p:par>
                            </p:childTnLst>
                          </p:cTn>
                        </p:par>
                        <p:par>
                          <p:cTn id="114" fill="hold">
                            <p:stCondLst>
                              <p:cond delay="9250"/>
                            </p:stCondLst>
                            <p:childTnLst>
                              <p:par>
                                <p:cTn id="115" presetID="2" presetClass="entr" presetSubtype="1" fill="hold" nodeType="afterEffect">
                                  <p:stCondLst>
                                    <p:cond delay="0"/>
                                  </p:stCondLst>
                                  <p:childTnLst>
                                    <p:set>
                                      <p:cBhvr>
                                        <p:cTn id="116" dur="1" fill="hold">
                                          <p:stCondLst>
                                            <p:cond delay="0"/>
                                          </p:stCondLst>
                                        </p:cTn>
                                        <p:tgtEl>
                                          <p:spTgt spid="39"/>
                                        </p:tgtEl>
                                        <p:attrNameLst>
                                          <p:attrName>style.visibility</p:attrName>
                                        </p:attrNameLst>
                                      </p:cBhvr>
                                      <p:to>
                                        <p:strVal val="visible"/>
                                      </p:to>
                                    </p:set>
                                    <p:anim calcmode="lin" valueType="num">
                                      <p:cBhvr additive="base">
                                        <p:cTn id="117" dur="250" fill="hold"/>
                                        <p:tgtEl>
                                          <p:spTgt spid="39"/>
                                        </p:tgtEl>
                                        <p:attrNameLst>
                                          <p:attrName>ppt_x</p:attrName>
                                        </p:attrNameLst>
                                      </p:cBhvr>
                                      <p:tavLst>
                                        <p:tav tm="0">
                                          <p:val>
                                            <p:strVal val="#ppt_x"/>
                                          </p:val>
                                        </p:tav>
                                        <p:tav tm="100000">
                                          <p:val>
                                            <p:strVal val="#ppt_x"/>
                                          </p:val>
                                        </p:tav>
                                      </p:tavLst>
                                    </p:anim>
                                    <p:anim calcmode="lin" valueType="num">
                                      <p:cBhvr additive="base">
                                        <p:cTn id="118" dur="250" fill="hold"/>
                                        <p:tgtEl>
                                          <p:spTgt spid="39"/>
                                        </p:tgtEl>
                                        <p:attrNameLst>
                                          <p:attrName>ppt_y</p:attrName>
                                        </p:attrNameLst>
                                      </p:cBhvr>
                                      <p:tavLst>
                                        <p:tav tm="0">
                                          <p:val>
                                            <p:strVal val="0-#ppt_h/2"/>
                                          </p:val>
                                        </p:tav>
                                        <p:tav tm="100000">
                                          <p:val>
                                            <p:strVal val="#ppt_y"/>
                                          </p:val>
                                        </p:tav>
                                      </p:tavLst>
                                    </p:anim>
                                  </p:childTnLst>
                                </p:cTn>
                              </p:par>
                            </p:childTnLst>
                          </p:cTn>
                        </p:par>
                        <p:par>
                          <p:cTn id="119" fill="hold">
                            <p:stCondLst>
                              <p:cond delay="9500"/>
                            </p:stCondLst>
                            <p:childTnLst>
                              <p:par>
                                <p:cTn id="120" presetID="2" presetClass="entr" presetSubtype="1" fill="hold" nodeType="afterEffect">
                                  <p:stCondLst>
                                    <p:cond delay="0"/>
                                  </p:stCondLst>
                                  <p:childTnLst>
                                    <p:set>
                                      <p:cBhvr>
                                        <p:cTn id="121" dur="1" fill="hold">
                                          <p:stCondLst>
                                            <p:cond delay="0"/>
                                          </p:stCondLst>
                                        </p:cTn>
                                        <p:tgtEl>
                                          <p:spTgt spid="42"/>
                                        </p:tgtEl>
                                        <p:attrNameLst>
                                          <p:attrName>style.visibility</p:attrName>
                                        </p:attrNameLst>
                                      </p:cBhvr>
                                      <p:to>
                                        <p:strVal val="visible"/>
                                      </p:to>
                                    </p:set>
                                    <p:anim calcmode="lin" valueType="num">
                                      <p:cBhvr additive="base">
                                        <p:cTn id="122" dur="250" fill="hold"/>
                                        <p:tgtEl>
                                          <p:spTgt spid="42"/>
                                        </p:tgtEl>
                                        <p:attrNameLst>
                                          <p:attrName>ppt_x</p:attrName>
                                        </p:attrNameLst>
                                      </p:cBhvr>
                                      <p:tavLst>
                                        <p:tav tm="0">
                                          <p:val>
                                            <p:strVal val="#ppt_x"/>
                                          </p:val>
                                        </p:tav>
                                        <p:tav tm="100000">
                                          <p:val>
                                            <p:strVal val="#ppt_x"/>
                                          </p:val>
                                        </p:tav>
                                      </p:tavLst>
                                    </p:anim>
                                    <p:anim calcmode="lin" valueType="num">
                                      <p:cBhvr additive="base">
                                        <p:cTn id="123" dur="250" fill="hold"/>
                                        <p:tgtEl>
                                          <p:spTgt spid="42"/>
                                        </p:tgtEl>
                                        <p:attrNameLst>
                                          <p:attrName>ppt_y</p:attrName>
                                        </p:attrNameLst>
                                      </p:cBhvr>
                                      <p:tavLst>
                                        <p:tav tm="0">
                                          <p:val>
                                            <p:strVal val="0-#ppt_h/2"/>
                                          </p:val>
                                        </p:tav>
                                        <p:tav tm="100000">
                                          <p:val>
                                            <p:strVal val="#ppt_y"/>
                                          </p:val>
                                        </p:tav>
                                      </p:tavLst>
                                    </p:anim>
                                  </p:childTnLst>
                                </p:cTn>
                              </p:par>
                            </p:childTnLst>
                          </p:cTn>
                        </p:par>
                        <p:par>
                          <p:cTn id="124" fill="hold">
                            <p:stCondLst>
                              <p:cond delay="9750"/>
                            </p:stCondLst>
                            <p:childTnLst>
                              <p:par>
                                <p:cTn id="125" presetID="2" presetClass="entr" presetSubtype="1" fill="hold" nodeType="afterEffect">
                                  <p:stCondLst>
                                    <p:cond delay="0"/>
                                  </p:stCondLst>
                                  <p:childTnLst>
                                    <p:set>
                                      <p:cBhvr>
                                        <p:cTn id="126" dur="1" fill="hold">
                                          <p:stCondLst>
                                            <p:cond delay="0"/>
                                          </p:stCondLst>
                                        </p:cTn>
                                        <p:tgtEl>
                                          <p:spTgt spid="45"/>
                                        </p:tgtEl>
                                        <p:attrNameLst>
                                          <p:attrName>style.visibility</p:attrName>
                                        </p:attrNameLst>
                                      </p:cBhvr>
                                      <p:to>
                                        <p:strVal val="visible"/>
                                      </p:to>
                                    </p:set>
                                    <p:anim calcmode="lin" valueType="num">
                                      <p:cBhvr additive="base">
                                        <p:cTn id="127" dur="250" fill="hold"/>
                                        <p:tgtEl>
                                          <p:spTgt spid="45"/>
                                        </p:tgtEl>
                                        <p:attrNameLst>
                                          <p:attrName>ppt_x</p:attrName>
                                        </p:attrNameLst>
                                      </p:cBhvr>
                                      <p:tavLst>
                                        <p:tav tm="0">
                                          <p:val>
                                            <p:strVal val="#ppt_x"/>
                                          </p:val>
                                        </p:tav>
                                        <p:tav tm="100000">
                                          <p:val>
                                            <p:strVal val="#ppt_x"/>
                                          </p:val>
                                        </p:tav>
                                      </p:tavLst>
                                    </p:anim>
                                    <p:anim calcmode="lin" valueType="num">
                                      <p:cBhvr additive="base">
                                        <p:cTn id="128" dur="250" fill="hold"/>
                                        <p:tgtEl>
                                          <p:spTgt spid="45"/>
                                        </p:tgtEl>
                                        <p:attrNameLst>
                                          <p:attrName>ppt_y</p:attrName>
                                        </p:attrNameLst>
                                      </p:cBhvr>
                                      <p:tavLst>
                                        <p:tav tm="0">
                                          <p:val>
                                            <p:strVal val="0-#ppt_h/2"/>
                                          </p:val>
                                        </p:tav>
                                        <p:tav tm="100000">
                                          <p:val>
                                            <p:strVal val="#ppt_y"/>
                                          </p:val>
                                        </p:tav>
                                      </p:tavLst>
                                    </p:anim>
                                  </p:childTnLst>
                                </p:cTn>
                              </p:par>
                            </p:childTnLst>
                          </p:cTn>
                        </p:par>
                        <p:par>
                          <p:cTn id="129" fill="hold">
                            <p:stCondLst>
                              <p:cond delay="10000"/>
                            </p:stCondLst>
                            <p:childTnLst>
                              <p:par>
                                <p:cTn id="130" presetID="2" presetClass="entr" presetSubtype="1" fill="hold" nodeType="afterEffect">
                                  <p:stCondLst>
                                    <p:cond delay="0"/>
                                  </p:stCondLst>
                                  <p:childTnLst>
                                    <p:set>
                                      <p:cBhvr>
                                        <p:cTn id="131" dur="1" fill="hold">
                                          <p:stCondLst>
                                            <p:cond delay="0"/>
                                          </p:stCondLst>
                                        </p:cTn>
                                        <p:tgtEl>
                                          <p:spTgt spid="48"/>
                                        </p:tgtEl>
                                        <p:attrNameLst>
                                          <p:attrName>style.visibility</p:attrName>
                                        </p:attrNameLst>
                                      </p:cBhvr>
                                      <p:to>
                                        <p:strVal val="visible"/>
                                      </p:to>
                                    </p:set>
                                    <p:anim calcmode="lin" valueType="num">
                                      <p:cBhvr additive="base">
                                        <p:cTn id="132" dur="250" fill="hold"/>
                                        <p:tgtEl>
                                          <p:spTgt spid="48"/>
                                        </p:tgtEl>
                                        <p:attrNameLst>
                                          <p:attrName>ppt_x</p:attrName>
                                        </p:attrNameLst>
                                      </p:cBhvr>
                                      <p:tavLst>
                                        <p:tav tm="0">
                                          <p:val>
                                            <p:strVal val="#ppt_x"/>
                                          </p:val>
                                        </p:tav>
                                        <p:tav tm="100000">
                                          <p:val>
                                            <p:strVal val="#ppt_x"/>
                                          </p:val>
                                        </p:tav>
                                      </p:tavLst>
                                    </p:anim>
                                    <p:anim calcmode="lin" valueType="num">
                                      <p:cBhvr additive="base">
                                        <p:cTn id="133" dur="250" fill="hold"/>
                                        <p:tgtEl>
                                          <p:spTgt spid="48"/>
                                        </p:tgtEl>
                                        <p:attrNameLst>
                                          <p:attrName>ppt_y</p:attrName>
                                        </p:attrNameLst>
                                      </p:cBhvr>
                                      <p:tavLst>
                                        <p:tav tm="0">
                                          <p:val>
                                            <p:strVal val="0-#ppt_h/2"/>
                                          </p:val>
                                        </p:tav>
                                        <p:tav tm="100000">
                                          <p:val>
                                            <p:strVal val="#ppt_y"/>
                                          </p:val>
                                        </p:tav>
                                      </p:tavLst>
                                    </p:anim>
                                  </p:childTnLst>
                                </p:cTn>
                              </p:par>
                            </p:childTnLst>
                          </p:cTn>
                        </p:par>
                        <p:par>
                          <p:cTn id="134" fill="hold">
                            <p:stCondLst>
                              <p:cond delay="10250"/>
                            </p:stCondLst>
                            <p:childTnLst>
                              <p:par>
                                <p:cTn id="135" presetID="42" presetClass="entr" presetSubtype="0" fill="hold" grpId="0" nodeType="afterEffect">
                                  <p:stCondLst>
                                    <p:cond delay="0"/>
                                  </p:stCondLst>
                                  <p:childTnLst>
                                    <p:set>
                                      <p:cBhvr>
                                        <p:cTn id="136" dur="1" fill="hold">
                                          <p:stCondLst>
                                            <p:cond delay="0"/>
                                          </p:stCondLst>
                                        </p:cTn>
                                        <p:tgtEl>
                                          <p:spTgt spid="98"/>
                                        </p:tgtEl>
                                        <p:attrNameLst>
                                          <p:attrName>style.visibility</p:attrName>
                                        </p:attrNameLst>
                                      </p:cBhvr>
                                      <p:to>
                                        <p:strVal val="visible"/>
                                      </p:to>
                                    </p:set>
                                    <p:animEffect transition="in" filter="fade">
                                      <p:cBhvr>
                                        <p:cTn id="137" dur="1000"/>
                                        <p:tgtEl>
                                          <p:spTgt spid="98"/>
                                        </p:tgtEl>
                                      </p:cBhvr>
                                    </p:animEffect>
                                    <p:anim calcmode="lin" valueType="num">
                                      <p:cBhvr>
                                        <p:cTn id="138" dur="1000" fill="hold"/>
                                        <p:tgtEl>
                                          <p:spTgt spid="98"/>
                                        </p:tgtEl>
                                        <p:attrNameLst>
                                          <p:attrName>ppt_x</p:attrName>
                                        </p:attrNameLst>
                                      </p:cBhvr>
                                      <p:tavLst>
                                        <p:tav tm="0">
                                          <p:val>
                                            <p:strVal val="#ppt_x"/>
                                          </p:val>
                                        </p:tav>
                                        <p:tav tm="100000">
                                          <p:val>
                                            <p:strVal val="#ppt_x"/>
                                          </p:val>
                                        </p:tav>
                                      </p:tavLst>
                                    </p:anim>
                                    <p:anim calcmode="lin" valueType="num">
                                      <p:cBhvr>
                                        <p:cTn id="139" dur="1000" fill="hold"/>
                                        <p:tgtEl>
                                          <p:spTgt spid="98"/>
                                        </p:tgtEl>
                                        <p:attrNameLst>
                                          <p:attrName>ppt_y</p:attrName>
                                        </p:attrNameLst>
                                      </p:cBhvr>
                                      <p:tavLst>
                                        <p:tav tm="0">
                                          <p:val>
                                            <p:strVal val="#ppt_y+.1"/>
                                          </p:val>
                                        </p:tav>
                                        <p:tav tm="100000">
                                          <p:val>
                                            <p:strVal val="#ppt_y"/>
                                          </p:val>
                                        </p:tav>
                                      </p:tavLst>
                                    </p:anim>
                                  </p:childTnLst>
                                </p:cTn>
                              </p:par>
                            </p:childTnLst>
                          </p:cTn>
                        </p:par>
                        <p:par>
                          <p:cTn id="140" fill="hold">
                            <p:stCondLst>
                              <p:cond delay="11250"/>
                            </p:stCondLst>
                            <p:childTnLst>
                              <p:par>
                                <p:cTn id="141" presetID="2" presetClass="entr" presetSubtype="1" fill="hold" nodeType="afterEffect">
                                  <p:stCondLst>
                                    <p:cond delay="0"/>
                                  </p:stCondLst>
                                  <p:childTnLst>
                                    <p:set>
                                      <p:cBhvr>
                                        <p:cTn id="142" dur="1" fill="hold">
                                          <p:stCondLst>
                                            <p:cond delay="0"/>
                                          </p:stCondLst>
                                        </p:cTn>
                                        <p:tgtEl>
                                          <p:spTgt spid="57"/>
                                        </p:tgtEl>
                                        <p:attrNameLst>
                                          <p:attrName>style.visibility</p:attrName>
                                        </p:attrNameLst>
                                      </p:cBhvr>
                                      <p:to>
                                        <p:strVal val="visible"/>
                                      </p:to>
                                    </p:set>
                                    <p:anim calcmode="lin" valueType="num">
                                      <p:cBhvr additive="base">
                                        <p:cTn id="143" dur="250" fill="hold"/>
                                        <p:tgtEl>
                                          <p:spTgt spid="57"/>
                                        </p:tgtEl>
                                        <p:attrNameLst>
                                          <p:attrName>ppt_x</p:attrName>
                                        </p:attrNameLst>
                                      </p:cBhvr>
                                      <p:tavLst>
                                        <p:tav tm="0">
                                          <p:val>
                                            <p:strVal val="#ppt_x"/>
                                          </p:val>
                                        </p:tav>
                                        <p:tav tm="100000">
                                          <p:val>
                                            <p:strVal val="#ppt_x"/>
                                          </p:val>
                                        </p:tav>
                                      </p:tavLst>
                                    </p:anim>
                                    <p:anim calcmode="lin" valueType="num">
                                      <p:cBhvr additive="base">
                                        <p:cTn id="144" dur="250" fill="hold"/>
                                        <p:tgtEl>
                                          <p:spTgt spid="57"/>
                                        </p:tgtEl>
                                        <p:attrNameLst>
                                          <p:attrName>ppt_y</p:attrName>
                                        </p:attrNameLst>
                                      </p:cBhvr>
                                      <p:tavLst>
                                        <p:tav tm="0">
                                          <p:val>
                                            <p:strVal val="0-#ppt_h/2"/>
                                          </p:val>
                                        </p:tav>
                                        <p:tav tm="100000">
                                          <p:val>
                                            <p:strVal val="#ppt_y"/>
                                          </p:val>
                                        </p:tav>
                                      </p:tavLst>
                                    </p:anim>
                                  </p:childTnLst>
                                </p:cTn>
                              </p:par>
                            </p:childTnLst>
                          </p:cTn>
                        </p:par>
                        <p:par>
                          <p:cTn id="145" fill="hold">
                            <p:stCondLst>
                              <p:cond delay="11500"/>
                            </p:stCondLst>
                            <p:childTnLst>
                              <p:par>
                                <p:cTn id="146" presetID="2" presetClass="entr" presetSubtype="1" fill="hold" nodeType="afterEffect">
                                  <p:stCondLst>
                                    <p:cond delay="0"/>
                                  </p:stCondLst>
                                  <p:childTnLst>
                                    <p:set>
                                      <p:cBhvr>
                                        <p:cTn id="147" dur="1" fill="hold">
                                          <p:stCondLst>
                                            <p:cond delay="0"/>
                                          </p:stCondLst>
                                        </p:cTn>
                                        <p:tgtEl>
                                          <p:spTgt spid="60"/>
                                        </p:tgtEl>
                                        <p:attrNameLst>
                                          <p:attrName>style.visibility</p:attrName>
                                        </p:attrNameLst>
                                      </p:cBhvr>
                                      <p:to>
                                        <p:strVal val="visible"/>
                                      </p:to>
                                    </p:set>
                                    <p:anim calcmode="lin" valueType="num">
                                      <p:cBhvr additive="base">
                                        <p:cTn id="148" dur="250" fill="hold"/>
                                        <p:tgtEl>
                                          <p:spTgt spid="60"/>
                                        </p:tgtEl>
                                        <p:attrNameLst>
                                          <p:attrName>ppt_x</p:attrName>
                                        </p:attrNameLst>
                                      </p:cBhvr>
                                      <p:tavLst>
                                        <p:tav tm="0">
                                          <p:val>
                                            <p:strVal val="#ppt_x"/>
                                          </p:val>
                                        </p:tav>
                                        <p:tav tm="100000">
                                          <p:val>
                                            <p:strVal val="#ppt_x"/>
                                          </p:val>
                                        </p:tav>
                                      </p:tavLst>
                                    </p:anim>
                                    <p:anim calcmode="lin" valueType="num">
                                      <p:cBhvr additive="base">
                                        <p:cTn id="149" dur="250" fill="hold"/>
                                        <p:tgtEl>
                                          <p:spTgt spid="60"/>
                                        </p:tgtEl>
                                        <p:attrNameLst>
                                          <p:attrName>ppt_y</p:attrName>
                                        </p:attrNameLst>
                                      </p:cBhvr>
                                      <p:tavLst>
                                        <p:tav tm="0">
                                          <p:val>
                                            <p:strVal val="0-#ppt_h/2"/>
                                          </p:val>
                                        </p:tav>
                                        <p:tav tm="100000">
                                          <p:val>
                                            <p:strVal val="#ppt_y"/>
                                          </p:val>
                                        </p:tav>
                                      </p:tavLst>
                                    </p:anim>
                                  </p:childTnLst>
                                </p:cTn>
                              </p:par>
                            </p:childTnLst>
                          </p:cTn>
                        </p:par>
                        <p:par>
                          <p:cTn id="150" fill="hold">
                            <p:stCondLst>
                              <p:cond delay="11750"/>
                            </p:stCondLst>
                            <p:childTnLst>
                              <p:par>
                                <p:cTn id="151" presetID="2" presetClass="entr" presetSubtype="1" fill="hold" nodeType="afterEffect">
                                  <p:stCondLst>
                                    <p:cond delay="0"/>
                                  </p:stCondLst>
                                  <p:childTnLst>
                                    <p:set>
                                      <p:cBhvr>
                                        <p:cTn id="152" dur="1" fill="hold">
                                          <p:stCondLst>
                                            <p:cond delay="0"/>
                                          </p:stCondLst>
                                        </p:cTn>
                                        <p:tgtEl>
                                          <p:spTgt spid="63"/>
                                        </p:tgtEl>
                                        <p:attrNameLst>
                                          <p:attrName>style.visibility</p:attrName>
                                        </p:attrNameLst>
                                      </p:cBhvr>
                                      <p:to>
                                        <p:strVal val="visible"/>
                                      </p:to>
                                    </p:set>
                                    <p:anim calcmode="lin" valueType="num">
                                      <p:cBhvr additive="base">
                                        <p:cTn id="153" dur="250" fill="hold"/>
                                        <p:tgtEl>
                                          <p:spTgt spid="63"/>
                                        </p:tgtEl>
                                        <p:attrNameLst>
                                          <p:attrName>ppt_x</p:attrName>
                                        </p:attrNameLst>
                                      </p:cBhvr>
                                      <p:tavLst>
                                        <p:tav tm="0">
                                          <p:val>
                                            <p:strVal val="#ppt_x"/>
                                          </p:val>
                                        </p:tav>
                                        <p:tav tm="100000">
                                          <p:val>
                                            <p:strVal val="#ppt_x"/>
                                          </p:val>
                                        </p:tav>
                                      </p:tavLst>
                                    </p:anim>
                                    <p:anim calcmode="lin" valueType="num">
                                      <p:cBhvr additive="base">
                                        <p:cTn id="154" dur="250" fill="hold"/>
                                        <p:tgtEl>
                                          <p:spTgt spid="63"/>
                                        </p:tgtEl>
                                        <p:attrNameLst>
                                          <p:attrName>ppt_y</p:attrName>
                                        </p:attrNameLst>
                                      </p:cBhvr>
                                      <p:tavLst>
                                        <p:tav tm="0">
                                          <p:val>
                                            <p:strVal val="0-#ppt_h/2"/>
                                          </p:val>
                                        </p:tav>
                                        <p:tav tm="100000">
                                          <p:val>
                                            <p:strVal val="#ppt_y"/>
                                          </p:val>
                                        </p:tav>
                                      </p:tavLst>
                                    </p:anim>
                                  </p:childTnLst>
                                </p:cTn>
                              </p:par>
                            </p:childTnLst>
                          </p:cTn>
                        </p:par>
                        <p:par>
                          <p:cTn id="155" fill="hold">
                            <p:stCondLst>
                              <p:cond delay="12000"/>
                            </p:stCondLst>
                            <p:childTnLst>
                              <p:par>
                                <p:cTn id="156" presetID="2" presetClass="entr" presetSubtype="1" fill="hold" nodeType="afterEffect">
                                  <p:stCondLst>
                                    <p:cond delay="0"/>
                                  </p:stCondLst>
                                  <p:childTnLst>
                                    <p:set>
                                      <p:cBhvr>
                                        <p:cTn id="157" dur="1" fill="hold">
                                          <p:stCondLst>
                                            <p:cond delay="0"/>
                                          </p:stCondLst>
                                        </p:cTn>
                                        <p:tgtEl>
                                          <p:spTgt spid="66"/>
                                        </p:tgtEl>
                                        <p:attrNameLst>
                                          <p:attrName>style.visibility</p:attrName>
                                        </p:attrNameLst>
                                      </p:cBhvr>
                                      <p:to>
                                        <p:strVal val="visible"/>
                                      </p:to>
                                    </p:set>
                                    <p:anim calcmode="lin" valueType="num">
                                      <p:cBhvr additive="base">
                                        <p:cTn id="158" dur="250" fill="hold"/>
                                        <p:tgtEl>
                                          <p:spTgt spid="66"/>
                                        </p:tgtEl>
                                        <p:attrNameLst>
                                          <p:attrName>ppt_x</p:attrName>
                                        </p:attrNameLst>
                                      </p:cBhvr>
                                      <p:tavLst>
                                        <p:tav tm="0">
                                          <p:val>
                                            <p:strVal val="#ppt_x"/>
                                          </p:val>
                                        </p:tav>
                                        <p:tav tm="100000">
                                          <p:val>
                                            <p:strVal val="#ppt_x"/>
                                          </p:val>
                                        </p:tav>
                                      </p:tavLst>
                                    </p:anim>
                                    <p:anim calcmode="lin" valueType="num">
                                      <p:cBhvr additive="base">
                                        <p:cTn id="159" dur="250" fill="hold"/>
                                        <p:tgtEl>
                                          <p:spTgt spid="66"/>
                                        </p:tgtEl>
                                        <p:attrNameLst>
                                          <p:attrName>ppt_y</p:attrName>
                                        </p:attrNameLst>
                                      </p:cBhvr>
                                      <p:tavLst>
                                        <p:tav tm="0">
                                          <p:val>
                                            <p:strVal val="0-#ppt_h/2"/>
                                          </p:val>
                                        </p:tav>
                                        <p:tav tm="100000">
                                          <p:val>
                                            <p:strVal val="#ppt_y"/>
                                          </p:val>
                                        </p:tav>
                                      </p:tavLst>
                                    </p:anim>
                                  </p:childTnLst>
                                </p:cTn>
                              </p:par>
                            </p:childTnLst>
                          </p:cTn>
                        </p:par>
                        <p:par>
                          <p:cTn id="160" fill="hold">
                            <p:stCondLst>
                              <p:cond delay="12250"/>
                            </p:stCondLst>
                            <p:childTnLst>
                              <p:par>
                                <p:cTn id="161" presetID="2" presetClass="entr" presetSubtype="1" fill="hold" nodeType="afterEffect">
                                  <p:stCondLst>
                                    <p:cond delay="0"/>
                                  </p:stCondLst>
                                  <p:childTnLst>
                                    <p:set>
                                      <p:cBhvr>
                                        <p:cTn id="162" dur="1" fill="hold">
                                          <p:stCondLst>
                                            <p:cond delay="0"/>
                                          </p:stCondLst>
                                        </p:cTn>
                                        <p:tgtEl>
                                          <p:spTgt spid="69"/>
                                        </p:tgtEl>
                                        <p:attrNameLst>
                                          <p:attrName>style.visibility</p:attrName>
                                        </p:attrNameLst>
                                      </p:cBhvr>
                                      <p:to>
                                        <p:strVal val="visible"/>
                                      </p:to>
                                    </p:set>
                                    <p:anim calcmode="lin" valueType="num">
                                      <p:cBhvr additive="base">
                                        <p:cTn id="163" dur="250" fill="hold"/>
                                        <p:tgtEl>
                                          <p:spTgt spid="69"/>
                                        </p:tgtEl>
                                        <p:attrNameLst>
                                          <p:attrName>ppt_x</p:attrName>
                                        </p:attrNameLst>
                                      </p:cBhvr>
                                      <p:tavLst>
                                        <p:tav tm="0">
                                          <p:val>
                                            <p:strVal val="#ppt_x"/>
                                          </p:val>
                                        </p:tav>
                                        <p:tav tm="100000">
                                          <p:val>
                                            <p:strVal val="#ppt_x"/>
                                          </p:val>
                                        </p:tav>
                                      </p:tavLst>
                                    </p:anim>
                                    <p:anim calcmode="lin" valueType="num">
                                      <p:cBhvr additive="base">
                                        <p:cTn id="164" dur="250" fill="hold"/>
                                        <p:tgtEl>
                                          <p:spTgt spid="69"/>
                                        </p:tgtEl>
                                        <p:attrNameLst>
                                          <p:attrName>ppt_y</p:attrName>
                                        </p:attrNameLst>
                                      </p:cBhvr>
                                      <p:tavLst>
                                        <p:tav tm="0">
                                          <p:val>
                                            <p:strVal val="0-#ppt_h/2"/>
                                          </p:val>
                                        </p:tav>
                                        <p:tav tm="100000">
                                          <p:val>
                                            <p:strVal val="#ppt_y"/>
                                          </p:val>
                                        </p:tav>
                                      </p:tavLst>
                                    </p:anim>
                                  </p:childTnLst>
                                </p:cTn>
                              </p:par>
                            </p:childTnLst>
                          </p:cTn>
                        </p:par>
                        <p:par>
                          <p:cTn id="165" fill="hold">
                            <p:stCondLst>
                              <p:cond delay="12500"/>
                            </p:stCondLst>
                            <p:childTnLst>
                              <p:par>
                                <p:cTn id="166" presetID="2" presetClass="entr" presetSubtype="1" fill="hold" nodeType="afterEffect">
                                  <p:stCondLst>
                                    <p:cond delay="0"/>
                                  </p:stCondLst>
                                  <p:childTnLst>
                                    <p:set>
                                      <p:cBhvr>
                                        <p:cTn id="167" dur="1" fill="hold">
                                          <p:stCondLst>
                                            <p:cond delay="0"/>
                                          </p:stCondLst>
                                        </p:cTn>
                                        <p:tgtEl>
                                          <p:spTgt spid="72"/>
                                        </p:tgtEl>
                                        <p:attrNameLst>
                                          <p:attrName>style.visibility</p:attrName>
                                        </p:attrNameLst>
                                      </p:cBhvr>
                                      <p:to>
                                        <p:strVal val="visible"/>
                                      </p:to>
                                    </p:set>
                                    <p:anim calcmode="lin" valueType="num">
                                      <p:cBhvr additive="base">
                                        <p:cTn id="168" dur="250" fill="hold"/>
                                        <p:tgtEl>
                                          <p:spTgt spid="72"/>
                                        </p:tgtEl>
                                        <p:attrNameLst>
                                          <p:attrName>ppt_x</p:attrName>
                                        </p:attrNameLst>
                                      </p:cBhvr>
                                      <p:tavLst>
                                        <p:tav tm="0">
                                          <p:val>
                                            <p:strVal val="#ppt_x"/>
                                          </p:val>
                                        </p:tav>
                                        <p:tav tm="100000">
                                          <p:val>
                                            <p:strVal val="#ppt_x"/>
                                          </p:val>
                                        </p:tav>
                                      </p:tavLst>
                                    </p:anim>
                                    <p:anim calcmode="lin" valueType="num">
                                      <p:cBhvr additive="base">
                                        <p:cTn id="169" dur="250" fill="hold"/>
                                        <p:tgtEl>
                                          <p:spTgt spid="72"/>
                                        </p:tgtEl>
                                        <p:attrNameLst>
                                          <p:attrName>ppt_y</p:attrName>
                                        </p:attrNameLst>
                                      </p:cBhvr>
                                      <p:tavLst>
                                        <p:tav tm="0">
                                          <p:val>
                                            <p:strVal val="0-#ppt_h/2"/>
                                          </p:val>
                                        </p:tav>
                                        <p:tav tm="100000">
                                          <p:val>
                                            <p:strVal val="#ppt_y"/>
                                          </p:val>
                                        </p:tav>
                                      </p:tavLst>
                                    </p:anim>
                                  </p:childTnLst>
                                </p:cTn>
                              </p:par>
                            </p:childTnLst>
                          </p:cTn>
                        </p:par>
                        <p:par>
                          <p:cTn id="170" fill="hold">
                            <p:stCondLst>
                              <p:cond delay="12750"/>
                            </p:stCondLst>
                            <p:childTnLst>
                              <p:par>
                                <p:cTn id="171" presetID="42" presetClass="entr" presetSubtype="0" fill="hold" grpId="0" nodeType="afterEffect">
                                  <p:stCondLst>
                                    <p:cond delay="0"/>
                                  </p:stCondLst>
                                  <p:childTnLst>
                                    <p:set>
                                      <p:cBhvr>
                                        <p:cTn id="172" dur="1" fill="hold">
                                          <p:stCondLst>
                                            <p:cond delay="0"/>
                                          </p:stCondLst>
                                        </p:cTn>
                                        <p:tgtEl>
                                          <p:spTgt spid="99"/>
                                        </p:tgtEl>
                                        <p:attrNameLst>
                                          <p:attrName>style.visibility</p:attrName>
                                        </p:attrNameLst>
                                      </p:cBhvr>
                                      <p:to>
                                        <p:strVal val="visible"/>
                                      </p:to>
                                    </p:set>
                                    <p:animEffect transition="in" filter="fade">
                                      <p:cBhvr>
                                        <p:cTn id="173" dur="1000"/>
                                        <p:tgtEl>
                                          <p:spTgt spid="99"/>
                                        </p:tgtEl>
                                      </p:cBhvr>
                                    </p:animEffect>
                                    <p:anim calcmode="lin" valueType="num">
                                      <p:cBhvr>
                                        <p:cTn id="174" dur="1000" fill="hold"/>
                                        <p:tgtEl>
                                          <p:spTgt spid="99"/>
                                        </p:tgtEl>
                                        <p:attrNameLst>
                                          <p:attrName>ppt_x</p:attrName>
                                        </p:attrNameLst>
                                      </p:cBhvr>
                                      <p:tavLst>
                                        <p:tav tm="0">
                                          <p:val>
                                            <p:strVal val="#ppt_x"/>
                                          </p:val>
                                        </p:tav>
                                        <p:tav tm="100000">
                                          <p:val>
                                            <p:strVal val="#ppt_x"/>
                                          </p:val>
                                        </p:tav>
                                      </p:tavLst>
                                    </p:anim>
                                    <p:anim calcmode="lin" valueType="num">
                                      <p:cBhvr>
                                        <p:cTn id="175" dur="1000" fill="hold"/>
                                        <p:tgtEl>
                                          <p:spTgt spid="99"/>
                                        </p:tgtEl>
                                        <p:attrNameLst>
                                          <p:attrName>ppt_y</p:attrName>
                                        </p:attrNameLst>
                                      </p:cBhvr>
                                      <p:tavLst>
                                        <p:tav tm="0">
                                          <p:val>
                                            <p:strVal val="#ppt_y+.1"/>
                                          </p:val>
                                        </p:tav>
                                        <p:tav tm="100000">
                                          <p:val>
                                            <p:strVal val="#ppt_y"/>
                                          </p:val>
                                        </p:tav>
                                      </p:tavLst>
                                    </p:anim>
                                  </p:childTnLst>
                                </p:cTn>
                              </p:par>
                            </p:childTnLst>
                          </p:cTn>
                        </p:par>
                        <p:par>
                          <p:cTn id="176" fill="hold">
                            <p:stCondLst>
                              <p:cond delay="13750"/>
                            </p:stCondLst>
                            <p:childTnLst>
                              <p:par>
                                <p:cTn id="177" presetID="2" presetClass="entr" presetSubtype="1" fill="hold" nodeType="afterEffect">
                                  <p:stCondLst>
                                    <p:cond delay="0"/>
                                  </p:stCondLst>
                                  <p:childTnLst>
                                    <p:set>
                                      <p:cBhvr>
                                        <p:cTn id="178" dur="1" fill="hold">
                                          <p:stCondLst>
                                            <p:cond delay="0"/>
                                          </p:stCondLst>
                                        </p:cTn>
                                        <p:tgtEl>
                                          <p:spTgt spid="75"/>
                                        </p:tgtEl>
                                        <p:attrNameLst>
                                          <p:attrName>style.visibility</p:attrName>
                                        </p:attrNameLst>
                                      </p:cBhvr>
                                      <p:to>
                                        <p:strVal val="visible"/>
                                      </p:to>
                                    </p:set>
                                    <p:anim calcmode="lin" valueType="num">
                                      <p:cBhvr additive="base">
                                        <p:cTn id="179" dur="250" fill="hold"/>
                                        <p:tgtEl>
                                          <p:spTgt spid="75"/>
                                        </p:tgtEl>
                                        <p:attrNameLst>
                                          <p:attrName>ppt_x</p:attrName>
                                        </p:attrNameLst>
                                      </p:cBhvr>
                                      <p:tavLst>
                                        <p:tav tm="0">
                                          <p:val>
                                            <p:strVal val="#ppt_x"/>
                                          </p:val>
                                        </p:tav>
                                        <p:tav tm="100000">
                                          <p:val>
                                            <p:strVal val="#ppt_x"/>
                                          </p:val>
                                        </p:tav>
                                      </p:tavLst>
                                    </p:anim>
                                    <p:anim calcmode="lin" valueType="num">
                                      <p:cBhvr additive="base">
                                        <p:cTn id="180" dur="250" fill="hold"/>
                                        <p:tgtEl>
                                          <p:spTgt spid="75"/>
                                        </p:tgtEl>
                                        <p:attrNameLst>
                                          <p:attrName>ppt_y</p:attrName>
                                        </p:attrNameLst>
                                      </p:cBhvr>
                                      <p:tavLst>
                                        <p:tav tm="0">
                                          <p:val>
                                            <p:strVal val="0-#ppt_h/2"/>
                                          </p:val>
                                        </p:tav>
                                        <p:tav tm="100000">
                                          <p:val>
                                            <p:strVal val="#ppt_y"/>
                                          </p:val>
                                        </p:tav>
                                      </p:tavLst>
                                    </p:anim>
                                  </p:childTnLst>
                                </p:cTn>
                              </p:par>
                            </p:childTnLst>
                          </p:cTn>
                        </p:par>
                        <p:par>
                          <p:cTn id="181" fill="hold">
                            <p:stCondLst>
                              <p:cond delay="14000"/>
                            </p:stCondLst>
                            <p:childTnLst>
                              <p:par>
                                <p:cTn id="182" presetID="2" presetClass="entr" presetSubtype="1" fill="hold" nodeType="afterEffect">
                                  <p:stCondLst>
                                    <p:cond delay="0"/>
                                  </p:stCondLst>
                                  <p:childTnLst>
                                    <p:set>
                                      <p:cBhvr>
                                        <p:cTn id="183" dur="1" fill="hold">
                                          <p:stCondLst>
                                            <p:cond delay="0"/>
                                          </p:stCondLst>
                                        </p:cTn>
                                        <p:tgtEl>
                                          <p:spTgt spid="78"/>
                                        </p:tgtEl>
                                        <p:attrNameLst>
                                          <p:attrName>style.visibility</p:attrName>
                                        </p:attrNameLst>
                                      </p:cBhvr>
                                      <p:to>
                                        <p:strVal val="visible"/>
                                      </p:to>
                                    </p:set>
                                    <p:anim calcmode="lin" valueType="num">
                                      <p:cBhvr additive="base">
                                        <p:cTn id="184" dur="250" fill="hold"/>
                                        <p:tgtEl>
                                          <p:spTgt spid="78"/>
                                        </p:tgtEl>
                                        <p:attrNameLst>
                                          <p:attrName>ppt_x</p:attrName>
                                        </p:attrNameLst>
                                      </p:cBhvr>
                                      <p:tavLst>
                                        <p:tav tm="0">
                                          <p:val>
                                            <p:strVal val="#ppt_x"/>
                                          </p:val>
                                        </p:tav>
                                        <p:tav tm="100000">
                                          <p:val>
                                            <p:strVal val="#ppt_x"/>
                                          </p:val>
                                        </p:tav>
                                      </p:tavLst>
                                    </p:anim>
                                    <p:anim calcmode="lin" valueType="num">
                                      <p:cBhvr additive="base">
                                        <p:cTn id="185" dur="250" fill="hold"/>
                                        <p:tgtEl>
                                          <p:spTgt spid="78"/>
                                        </p:tgtEl>
                                        <p:attrNameLst>
                                          <p:attrName>ppt_y</p:attrName>
                                        </p:attrNameLst>
                                      </p:cBhvr>
                                      <p:tavLst>
                                        <p:tav tm="0">
                                          <p:val>
                                            <p:strVal val="0-#ppt_h/2"/>
                                          </p:val>
                                        </p:tav>
                                        <p:tav tm="100000">
                                          <p:val>
                                            <p:strVal val="#ppt_y"/>
                                          </p:val>
                                        </p:tav>
                                      </p:tavLst>
                                    </p:anim>
                                  </p:childTnLst>
                                </p:cTn>
                              </p:par>
                            </p:childTnLst>
                          </p:cTn>
                        </p:par>
                        <p:par>
                          <p:cTn id="186" fill="hold">
                            <p:stCondLst>
                              <p:cond delay="14250"/>
                            </p:stCondLst>
                            <p:childTnLst>
                              <p:par>
                                <p:cTn id="187" presetID="2" presetClass="entr" presetSubtype="1" fill="hold" nodeType="afterEffect">
                                  <p:stCondLst>
                                    <p:cond delay="0"/>
                                  </p:stCondLst>
                                  <p:childTnLst>
                                    <p:set>
                                      <p:cBhvr>
                                        <p:cTn id="188" dur="1" fill="hold">
                                          <p:stCondLst>
                                            <p:cond delay="0"/>
                                          </p:stCondLst>
                                        </p:cTn>
                                        <p:tgtEl>
                                          <p:spTgt spid="81"/>
                                        </p:tgtEl>
                                        <p:attrNameLst>
                                          <p:attrName>style.visibility</p:attrName>
                                        </p:attrNameLst>
                                      </p:cBhvr>
                                      <p:to>
                                        <p:strVal val="visible"/>
                                      </p:to>
                                    </p:set>
                                    <p:anim calcmode="lin" valueType="num">
                                      <p:cBhvr additive="base">
                                        <p:cTn id="189" dur="250" fill="hold"/>
                                        <p:tgtEl>
                                          <p:spTgt spid="81"/>
                                        </p:tgtEl>
                                        <p:attrNameLst>
                                          <p:attrName>ppt_x</p:attrName>
                                        </p:attrNameLst>
                                      </p:cBhvr>
                                      <p:tavLst>
                                        <p:tav tm="0">
                                          <p:val>
                                            <p:strVal val="#ppt_x"/>
                                          </p:val>
                                        </p:tav>
                                        <p:tav tm="100000">
                                          <p:val>
                                            <p:strVal val="#ppt_x"/>
                                          </p:val>
                                        </p:tav>
                                      </p:tavLst>
                                    </p:anim>
                                    <p:anim calcmode="lin" valueType="num">
                                      <p:cBhvr additive="base">
                                        <p:cTn id="190" dur="250" fill="hold"/>
                                        <p:tgtEl>
                                          <p:spTgt spid="81"/>
                                        </p:tgtEl>
                                        <p:attrNameLst>
                                          <p:attrName>ppt_y</p:attrName>
                                        </p:attrNameLst>
                                      </p:cBhvr>
                                      <p:tavLst>
                                        <p:tav tm="0">
                                          <p:val>
                                            <p:strVal val="0-#ppt_h/2"/>
                                          </p:val>
                                        </p:tav>
                                        <p:tav tm="100000">
                                          <p:val>
                                            <p:strVal val="#ppt_y"/>
                                          </p:val>
                                        </p:tav>
                                      </p:tavLst>
                                    </p:anim>
                                  </p:childTnLst>
                                </p:cTn>
                              </p:par>
                            </p:childTnLst>
                          </p:cTn>
                        </p:par>
                        <p:par>
                          <p:cTn id="191" fill="hold">
                            <p:stCondLst>
                              <p:cond delay="14500"/>
                            </p:stCondLst>
                            <p:childTnLst>
                              <p:par>
                                <p:cTn id="192" presetID="2" presetClass="entr" presetSubtype="1" fill="hold" nodeType="afterEffect">
                                  <p:stCondLst>
                                    <p:cond delay="0"/>
                                  </p:stCondLst>
                                  <p:childTnLst>
                                    <p:set>
                                      <p:cBhvr>
                                        <p:cTn id="193" dur="1" fill="hold">
                                          <p:stCondLst>
                                            <p:cond delay="0"/>
                                          </p:stCondLst>
                                        </p:cTn>
                                        <p:tgtEl>
                                          <p:spTgt spid="84"/>
                                        </p:tgtEl>
                                        <p:attrNameLst>
                                          <p:attrName>style.visibility</p:attrName>
                                        </p:attrNameLst>
                                      </p:cBhvr>
                                      <p:to>
                                        <p:strVal val="visible"/>
                                      </p:to>
                                    </p:set>
                                    <p:anim calcmode="lin" valueType="num">
                                      <p:cBhvr additive="base">
                                        <p:cTn id="194" dur="250" fill="hold"/>
                                        <p:tgtEl>
                                          <p:spTgt spid="84"/>
                                        </p:tgtEl>
                                        <p:attrNameLst>
                                          <p:attrName>ppt_x</p:attrName>
                                        </p:attrNameLst>
                                      </p:cBhvr>
                                      <p:tavLst>
                                        <p:tav tm="0">
                                          <p:val>
                                            <p:strVal val="#ppt_x"/>
                                          </p:val>
                                        </p:tav>
                                        <p:tav tm="100000">
                                          <p:val>
                                            <p:strVal val="#ppt_x"/>
                                          </p:val>
                                        </p:tav>
                                      </p:tavLst>
                                    </p:anim>
                                    <p:anim calcmode="lin" valueType="num">
                                      <p:cBhvr additive="base">
                                        <p:cTn id="195" dur="250" fill="hold"/>
                                        <p:tgtEl>
                                          <p:spTgt spid="84"/>
                                        </p:tgtEl>
                                        <p:attrNameLst>
                                          <p:attrName>ppt_y</p:attrName>
                                        </p:attrNameLst>
                                      </p:cBhvr>
                                      <p:tavLst>
                                        <p:tav tm="0">
                                          <p:val>
                                            <p:strVal val="0-#ppt_h/2"/>
                                          </p:val>
                                        </p:tav>
                                        <p:tav tm="100000">
                                          <p:val>
                                            <p:strVal val="#ppt_y"/>
                                          </p:val>
                                        </p:tav>
                                      </p:tavLst>
                                    </p:anim>
                                  </p:childTnLst>
                                </p:cTn>
                              </p:par>
                            </p:childTnLst>
                          </p:cTn>
                        </p:par>
                        <p:par>
                          <p:cTn id="196" fill="hold">
                            <p:stCondLst>
                              <p:cond delay="14750"/>
                            </p:stCondLst>
                            <p:childTnLst>
                              <p:par>
                                <p:cTn id="197" presetID="2" presetClass="entr" presetSubtype="1" fill="hold" nodeType="afterEffect">
                                  <p:stCondLst>
                                    <p:cond delay="0"/>
                                  </p:stCondLst>
                                  <p:childTnLst>
                                    <p:set>
                                      <p:cBhvr>
                                        <p:cTn id="198" dur="1" fill="hold">
                                          <p:stCondLst>
                                            <p:cond delay="0"/>
                                          </p:stCondLst>
                                        </p:cTn>
                                        <p:tgtEl>
                                          <p:spTgt spid="87"/>
                                        </p:tgtEl>
                                        <p:attrNameLst>
                                          <p:attrName>style.visibility</p:attrName>
                                        </p:attrNameLst>
                                      </p:cBhvr>
                                      <p:to>
                                        <p:strVal val="visible"/>
                                      </p:to>
                                    </p:set>
                                    <p:anim calcmode="lin" valueType="num">
                                      <p:cBhvr additive="base">
                                        <p:cTn id="199" dur="250" fill="hold"/>
                                        <p:tgtEl>
                                          <p:spTgt spid="87"/>
                                        </p:tgtEl>
                                        <p:attrNameLst>
                                          <p:attrName>ppt_x</p:attrName>
                                        </p:attrNameLst>
                                      </p:cBhvr>
                                      <p:tavLst>
                                        <p:tav tm="0">
                                          <p:val>
                                            <p:strVal val="#ppt_x"/>
                                          </p:val>
                                        </p:tav>
                                        <p:tav tm="100000">
                                          <p:val>
                                            <p:strVal val="#ppt_x"/>
                                          </p:val>
                                        </p:tav>
                                      </p:tavLst>
                                    </p:anim>
                                    <p:anim calcmode="lin" valueType="num">
                                      <p:cBhvr additive="base">
                                        <p:cTn id="200" dur="250" fill="hold"/>
                                        <p:tgtEl>
                                          <p:spTgt spid="87"/>
                                        </p:tgtEl>
                                        <p:attrNameLst>
                                          <p:attrName>ppt_y</p:attrName>
                                        </p:attrNameLst>
                                      </p:cBhvr>
                                      <p:tavLst>
                                        <p:tav tm="0">
                                          <p:val>
                                            <p:strVal val="0-#ppt_h/2"/>
                                          </p:val>
                                        </p:tav>
                                        <p:tav tm="100000">
                                          <p:val>
                                            <p:strVal val="#ppt_y"/>
                                          </p:val>
                                        </p:tav>
                                      </p:tavLst>
                                    </p:anim>
                                  </p:childTnLst>
                                </p:cTn>
                              </p:par>
                            </p:childTnLst>
                          </p:cTn>
                        </p:par>
                        <p:par>
                          <p:cTn id="201" fill="hold">
                            <p:stCondLst>
                              <p:cond delay="15000"/>
                            </p:stCondLst>
                            <p:childTnLst>
                              <p:par>
                                <p:cTn id="202" presetID="2" presetClass="entr" presetSubtype="1" fill="hold" nodeType="afterEffect">
                                  <p:stCondLst>
                                    <p:cond delay="0"/>
                                  </p:stCondLst>
                                  <p:childTnLst>
                                    <p:set>
                                      <p:cBhvr>
                                        <p:cTn id="203" dur="1" fill="hold">
                                          <p:stCondLst>
                                            <p:cond delay="0"/>
                                          </p:stCondLst>
                                        </p:cTn>
                                        <p:tgtEl>
                                          <p:spTgt spid="90"/>
                                        </p:tgtEl>
                                        <p:attrNameLst>
                                          <p:attrName>style.visibility</p:attrName>
                                        </p:attrNameLst>
                                      </p:cBhvr>
                                      <p:to>
                                        <p:strVal val="visible"/>
                                      </p:to>
                                    </p:set>
                                    <p:anim calcmode="lin" valueType="num">
                                      <p:cBhvr additive="base">
                                        <p:cTn id="204" dur="250" fill="hold"/>
                                        <p:tgtEl>
                                          <p:spTgt spid="90"/>
                                        </p:tgtEl>
                                        <p:attrNameLst>
                                          <p:attrName>ppt_x</p:attrName>
                                        </p:attrNameLst>
                                      </p:cBhvr>
                                      <p:tavLst>
                                        <p:tav tm="0">
                                          <p:val>
                                            <p:strVal val="#ppt_x"/>
                                          </p:val>
                                        </p:tav>
                                        <p:tav tm="100000">
                                          <p:val>
                                            <p:strVal val="#ppt_x"/>
                                          </p:val>
                                        </p:tav>
                                      </p:tavLst>
                                    </p:anim>
                                    <p:anim calcmode="lin" valueType="num">
                                      <p:cBhvr additive="base">
                                        <p:cTn id="205" dur="250" fill="hold"/>
                                        <p:tgtEl>
                                          <p:spTgt spid="90"/>
                                        </p:tgtEl>
                                        <p:attrNameLst>
                                          <p:attrName>ppt_y</p:attrName>
                                        </p:attrNameLst>
                                      </p:cBhvr>
                                      <p:tavLst>
                                        <p:tav tm="0">
                                          <p:val>
                                            <p:strVal val="0-#ppt_h/2"/>
                                          </p:val>
                                        </p:tav>
                                        <p:tav tm="100000">
                                          <p:val>
                                            <p:strVal val="#ppt_y"/>
                                          </p:val>
                                        </p:tav>
                                      </p:tavLst>
                                    </p:anim>
                                  </p:childTnLst>
                                </p:cTn>
                              </p:par>
                            </p:childTnLst>
                          </p:cTn>
                        </p:par>
                        <p:par>
                          <p:cTn id="206" fill="hold">
                            <p:stCondLst>
                              <p:cond delay="15250"/>
                            </p:stCondLst>
                            <p:childTnLst>
                              <p:par>
                                <p:cTn id="207" presetID="2" presetClass="entr" presetSubtype="1" fill="hold" nodeType="afterEffect">
                                  <p:stCondLst>
                                    <p:cond delay="0"/>
                                  </p:stCondLst>
                                  <p:childTnLst>
                                    <p:set>
                                      <p:cBhvr>
                                        <p:cTn id="208" dur="1" fill="hold">
                                          <p:stCondLst>
                                            <p:cond delay="0"/>
                                          </p:stCondLst>
                                        </p:cTn>
                                        <p:tgtEl>
                                          <p:spTgt spid="51"/>
                                        </p:tgtEl>
                                        <p:attrNameLst>
                                          <p:attrName>style.visibility</p:attrName>
                                        </p:attrNameLst>
                                      </p:cBhvr>
                                      <p:to>
                                        <p:strVal val="visible"/>
                                      </p:to>
                                    </p:set>
                                    <p:anim calcmode="lin" valueType="num">
                                      <p:cBhvr additive="base">
                                        <p:cTn id="209" dur="250" fill="hold"/>
                                        <p:tgtEl>
                                          <p:spTgt spid="51"/>
                                        </p:tgtEl>
                                        <p:attrNameLst>
                                          <p:attrName>ppt_x</p:attrName>
                                        </p:attrNameLst>
                                      </p:cBhvr>
                                      <p:tavLst>
                                        <p:tav tm="0">
                                          <p:val>
                                            <p:strVal val="#ppt_x"/>
                                          </p:val>
                                        </p:tav>
                                        <p:tav tm="100000">
                                          <p:val>
                                            <p:strVal val="#ppt_x"/>
                                          </p:val>
                                        </p:tav>
                                      </p:tavLst>
                                    </p:anim>
                                    <p:anim calcmode="lin" valueType="num">
                                      <p:cBhvr additive="base">
                                        <p:cTn id="210" dur="250" fill="hold"/>
                                        <p:tgtEl>
                                          <p:spTgt spid="51"/>
                                        </p:tgtEl>
                                        <p:attrNameLst>
                                          <p:attrName>ppt_y</p:attrName>
                                        </p:attrNameLst>
                                      </p:cBhvr>
                                      <p:tavLst>
                                        <p:tav tm="0">
                                          <p:val>
                                            <p:strVal val="0-#ppt_h/2"/>
                                          </p:val>
                                        </p:tav>
                                        <p:tav tm="100000">
                                          <p:val>
                                            <p:strVal val="#ppt_y"/>
                                          </p:val>
                                        </p:tav>
                                      </p:tavLst>
                                    </p:anim>
                                  </p:childTnLst>
                                </p:cTn>
                              </p:par>
                            </p:childTnLst>
                          </p:cTn>
                        </p:par>
                        <p:par>
                          <p:cTn id="211" fill="hold">
                            <p:stCondLst>
                              <p:cond delay="15500"/>
                            </p:stCondLst>
                            <p:childTnLst>
                              <p:par>
                                <p:cTn id="212" presetID="2" presetClass="entr" presetSubtype="1" fill="hold" nodeType="afterEffect">
                                  <p:stCondLst>
                                    <p:cond delay="0"/>
                                  </p:stCondLst>
                                  <p:childTnLst>
                                    <p:set>
                                      <p:cBhvr>
                                        <p:cTn id="213" dur="1" fill="hold">
                                          <p:stCondLst>
                                            <p:cond delay="0"/>
                                          </p:stCondLst>
                                        </p:cTn>
                                        <p:tgtEl>
                                          <p:spTgt spid="93"/>
                                        </p:tgtEl>
                                        <p:attrNameLst>
                                          <p:attrName>style.visibility</p:attrName>
                                        </p:attrNameLst>
                                      </p:cBhvr>
                                      <p:to>
                                        <p:strVal val="visible"/>
                                      </p:to>
                                    </p:set>
                                    <p:anim calcmode="lin" valueType="num">
                                      <p:cBhvr additive="base">
                                        <p:cTn id="214" dur="250" fill="hold"/>
                                        <p:tgtEl>
                                          <p:spTgt spid="93"/>
                                        </p:tgtEl>
                                        <p:attrNameLst>
                                          <p:attrName>ppt_x</p:attrName>
                                        </p:attrNameLst>
                                      </p:cBhvr>
                                      <p:tavLst>
                                        <p:tav tm="0">
                                          <p:val>
                                            <p:strVal val="#ppt_x"/>
                                          </p:val>
                                        </p:tav>
                                        <p:tav tm="100000">
                                          <p:val>
                                            <p:strVal val="#ppt_x"/>
                                          </p:val>
                                        </p:tav>
                                      </p:tavLst>
                                    </p:anim>
                                    <p:anim calcmode="lin" valueType="num">
                                      <p:cBhvr additive="base">
                                        <p:cTn id="215" dur="250" fill="hold"/>
                                        <p:tgtEl>
                                          <p:spTgt spid="93"/>
                                        </p:tgtEl>
                                        <p:attrNameLst>
                                          <p:attrName>ppt_y</p:attrName>
                                        </p:attrNameLst>
                                      </p:cBhvr>
                                      <p:tavLst>
                                        <p:tav tm="0">
                                          <p:val>
                                            <p:strVal val="0-#ppt_h/2"/>
                                          </p:val>
                                        </p:tav>
                                        <p:tav tm="100000">
                                          <p:val>
                                            <p:strVal val="#ppt_y"/>
                                          </p:val>
                                        </p:tav>
                                      </p:tavLst>
                                    </p:anim>
                                  </p:childTnLst>
                                </p:cTn>
                              </p:par>
                            </p:childTnLst>
                          </p:cTn>
                        </p:par>
                        <p:par>
                          <p:cTn id="216" fill="hold">
                            <p:stCondLst>
                              <p:cond delay="15750"/>
                            </p:stCondLst>
                            <p:childTnLst>
                              <p:par>
                                <p:cTn id="217" presetID="42" presetClass="entr" presetSubtype="0" fill="hold" grpId="0" nodeType="afterEffect">
                                  <p:stCondLst>
                                    <p:cond delay="0"/>
                                  </p:stCondLst>
                                  <p:childTnLst>
                                    <p:set>
                                      <p:cBhvr>
                                        <p:cTn id="218" dur="1" fill="hold">
                                          <p:stCondLst>
                                            <p:cond delay="0"/>
                                          </p:stCondLst>
                                        </p:cTn>
                                        <p:tgtEl>
                                          <p:spTgt spid="100"/>
                                        </p:tgtEl>
                                        <p:attrNameLst>
                                          <p:attrName>style.visibility</p:attrName>
                                        </p:attrNameLst>
                                      </p:cBhvr>
                                      <p:to>
                                        <p:strVal val="visible"/>
                                      </p:to>
                                    </p:set>
                                    <p:animEffect transition="in" filter="fade">
                                      <p:cBhvr>
                                        <p:cTn id="219" dur="1000"/>
                                        <p:tgtEl>
                                          <p:spTgt spid="100"/>
                                        </p:tgtEl>
                                      </p:cBhvr>
                                    </p:animEffect>
                                    <p:anim calcmode="lin" valueType="num">
                                      <p:cBhvr>
                                        <p:cTn id="220" dur="1000" fill="hold"/>
                                        <p:tgtEl>
                                          <p:spTgt spid="100"/>
                                        </p:tgtEl>
                                        <p:attrNameLst>
                                          <p:attrName>ppt_x</p:attrName>
                                        </p:attrNameLst>
                                      </p:cBhvr>
                                      <p:tavLst>
                                        <p:tav tm="0">
                                          <p:val>
                                            <p:strVal val="#ppt_x"/>
                                          </p:val>
                                        </p:tav>
                                        <p:tav tm="100000">
                                          <p:val>
                                            <p:strVal val="#ppt_x"/>
                                          </p:val>
                                        </p:tav>
                                      </p:tavLst>
                                    </p:anim>
                                    <p:anim calcmode="lin" valueType="num">
                                      <p:cBhvr>
                                        <p:cTn id="221" dur="1000" fill="hold"/>
                                        <p:tgtEl>
                                          <p:spTgt spid="100"/>
                                        </p:tgtEl>
                                        <p:attrNameLst>
                                          <p:attrName>ppt_y</p:attrName>
                                        </p:attrNameLst>
                                      </p:cBhvr>
                                      <p:tavLst>
                                        <p:tav tm="0">
                                          <p:val>
                                            <p:strVal val="#ppt_y+.1"/>
                                          </p:val>
                                        </p:tav>
                                        <p:tav tm="100000">
                                          <p:val>
                                            <p:strVal val="#ppt_y"/>
                                          </p:val>
                                        </p:tav>
                                      </p:tavLst>
                                    </p:anim>
                                  </p:childTnLst>
                                </p:cTn>
                              </p:par>
                            </p:childTnLst>
                          </p:cTn>
                        </p:par>
                        <p:par>
                          <p:cTn id="222" fill="hold">
                            <p:stCondLst>
                              <p:cond delay="16750"/>
                            </p:stCondLst>
                            <p:childTnLst>
                              <p:par>
                                <p:cTn id="223" presetID="22" presetClass="entr" presetSubtype="8" fill="hold" grpId="0" nodeType="afterEffect">
                                  <p:stCondLst>
                                    <p:cond delay="0"/>
                                  </p:stCondLst>
                                  <p:childTnLst>
                                    <p:set>
                                      <p:cBhvr>
                                        <p:cTn id="224" dur="1" fill="hold">
                                          <p:stCondLst>
                                            <p:cond delay="0"/>
                                          </p:stCondLst>
                                        </p:cTn>
                                        <p:tgtEl>
                                          <p:spTgt spid="101"/>
                                        </p:tgtEl>
                                        <p:attrNameLst>
                                          <p:attrName>style.visibility</p:attrName>
                                        </p:attrNameLst>
                                      </p:cBhvr>
                                      <p:to>
                                        <p:strVal val="visible"/>
                                      </p:to>
                                    </p:set>
                                    <p:animEffect transition="in" filter="wipe(left)">
                                      <p:cBhvr>
                                        <p:cTn id="225"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uiExpand="1" build="p"/>
      <p:bldP spid="20" grpId="0"/>
      <p:bldP spid="96" grpId="0"/>
      <p:bldP spid="97" grpId="0"/>
      <p:bldP spid="98" grpId="0"/>
      <p:bldP spid="99" grpId="0"/>
      <p:bldP spid="100"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transition spd="slow">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p:transition spd="slow">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p:transition spd="slow">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p:transition spd="slow">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p:transition spd="slow">
    <p:wip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1658</TotalTime>
  <Words>1376</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392</cp:revision>
  <dcterms:created xsi:type="dcterms:W3CDTF">2016-09-28T22:08:47Z</dcterms:created>
  <dcterms:modified xsi:type="dcterms:W3CDTF">2018-11-20T19:15:45Z</dcterms:modified>
</cp:coreProperties>
</file>