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848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A388CCEE-9821-4B1D-B782-0F7D95661AC2}"/>
              </a:ext>
            </a:extLst>
          </p:cNvPr>
          <p:cNvSpPr/>
          <p:nvPr/>
        </p:nvSpPr>
        <p:spPr>
          <a:xfrm>
            <a:off x="10388174" y="2618637"/>
            <a:ext cx="1005840" cy="1005840"/>
          </a:xfrm>
          <a:prstGeom prst="ellipse">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E0EEB480-FE90-4A21-91B7-A056AB9FE757}"/>
              </a:ext>
            </a:extLst>
          </p:cNvPr>
          <p:cNvSpPr/>
          <p:nvPr/>
        </p:nvSpPr>
        <p:spPr>
          <a:xfrm>
            <a:off x="8107680" y="4028479"/>
            <a:ext cx="1005840" cy="1005840"/>
          </a:xfrm>
          <a:prstGeom prst="ellipse">
            <a:avLst/>
          </a:pr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B8E62A36-256D-43BC-A45E-01B5BA94E315}"/>
              </a:ext>
            </a:extLst>
          </p:cNvPr>
          <p:cNvSpPr/>
          <p:nvPr/>
        </p:nvSpPr>
        <p:spPr>
          <a:xfrm>
            <a:off x="5821680" y="2618637"/>
            <a:ext cx="1005840" cy="1005840"/>
          </a:xfrm>
          <a:prstGeom prst="ellipse">
            <a:avLst/>
          </a:pr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87303D1B-FECD-4F5A-B034-BC0B2FC0B6AB}"/>
              </a:ext>
            </a:extLst>
          </p:cNvPr>
          <p:cNvSpPr/>
          <p:nvPr/>
        </p:nvSpPr>
        <p:spPr>
          <a:xfrm>
            <a:off x="1261872" y="2624328"/>
            <a:ext cx="1005840" cy="1005840"/>
          </a:xfrm>
          <a:prstGeom prst="ellipse">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81E054C6-62E8-431C-8052-164E34DDA3E3}"/>
              </a:ext>
            </a:extLst>
          </p:cNvPr>
          <p:cNvSpPr/>
          <p:nvPr/>
        </p:nvSpPr>
        <p:spPr>
          <a:xfrm>
            <a:off x="3535680" y="4028479"/>
            <a:ext cx="1005840" cy="1005840"/>
          </a:xfrm>
          <a:prstGeom prst="ellipse">
            <a:avLst/>
          </a:prstGeom>
          <a:blipFill>
            <a:blip r:embed="rId6"/>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9BF271B-0352-4482-B029-0BA414109C3A}"/>
              </a:ext>
            </a:extLst>
          </p:cNvPr>
          <p:cNvSpPr/>
          <p:nvPr/>
        </p:nvSpPr>
        <p:spPr>
          <a:xfrm>
            <a:off x="609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Shape 13">
            <a:extLst>
              <a:ext uri="{FF2B5EF4-FFF2-40B4-BE49-F238E27FC236}">
                <a16:creationId xmlns:a16="http://schemas.microsoft.com/office/drawing/2014/main" id="{91EEF4BF-C83D-4800-8681-7B5391D73349}"/>
              </a:ext>
            </a:extLst>
          </p:cNvPr>
          <p:cNvSpPr/>
          <p:nvPr/>
        </p:nvSpPr>
        <p:spPr>
          <a:xfrm>
            <a:off x="5181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eeform: Shape 14">
            <a:extLst>
              <a:ext uri="{FF2B5EF4-FFF2-40B4-BE49-F238E27FC236}">
                <a16:creationId xmlns:a16="http://schemas.microsoft.com/office/drawing/2014/main" id="{BB9BBACD-0411-4E70-BF77-3D0F76079617}"/>
              </a:ext>
            </a:extLst>
          </p:cNvPr>
          <p:cNvSpPr/>
          <p:nvPr/>
        </p:nvSpPr>
        <p:spPr>
          <a:xfrm>
            <a:off x="2895600" y="3708439"/>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A67675E5-D240-4818-9135-67EDB5B5BF6B}"/>
              </a:ext>
            </a:extLst>
          </p:cNvPr>
          <p:cNvSpPr/>
          <p:nvPr/>
        </p:nvSpPr>
        <p:spPr>
          <a:xfrm>
            <a:off x="7467600" y="3711067"/>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2F1401C7-6B3C-47AD-86DF-4639FEE89752}"/>
              </a:ext>
            </a:extLst>
          </p:cNvPr>
          <p:cNvSpPr txBox="1"/>
          <p:nvPr/>
        </p:nvSpPr>
        <p:spPr>
          <a:xfrm>
            <a:off x="457200" y="4130158"/>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 name="Freeform: Shape 17">
            <a:extLst>
              <a:ext uri="{FF2B5EF4-FFF2-40B4-BE49-F238E27FC236}">
                <a16:creationId xmlns:a16="http://schemas.microsoft.com/office/drawing/2014/main" id="{44D31B0F-8E70-46F2-8C38-BA9C539990F4}"/>
              </a:ext>
            </a:extLst>
          </p:cNvPr>
          <p:cNvSpPr/>
          <p:nvPr/>
        </p:nvSpPr>
        <p:spPr>
          <a:xfrm>
            <a:off x="9753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B522C7FC-F23D-4CD3-A624-C2E698EDBACE}"/>
              </a:ext>
            </a:extLst>
          </p:cNvPr>
          <p:cNvSpPr txBox="1"/>
          <p:nvPr/>
        </p:nvSpPr>
        <p:spPr>
          <a:xfrm>
            <a:off x="2943398" y="142243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4B79B49-C866-4AF3-AC49-2D2D0084138B}"/>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68FF9747-1C81-487A-8B38-47D6713F6E3B}"/>
              </a:ext>
            </a:extLst>
          </p:cNvPr>
          <p:cNvSpPr txBox="1"/>
          <p:nvPr/>
        </p:nvSpPr>
        <p:spPr>
          <a:xfrm>
            <a:off x="5147441" y="4130158"/>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D49F2BF5-8D14-459C-8A1F-EA64D81D818E}"/>
              </a:ext>
            </a:extLst>
          </p:cNvPr>
          <p:cNvSpPr txBox="1"/>
          <p:nvPr/>
        </p:nvSpPr>
        <p:spPr>
          <a:xfrm>
            <a:off x="7467600" y="142243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D7DCD69E-AA1D-4B88-9D6C-FB857EED62BE}"/>
              </a:ext>
            </a:extLst>
          </p:cNvPr>
          <p:cNvSpPr txBox="1"/>
          <p:nvPr/>
        </p:nvSpPr>
        <p:spPr>
          <a:xfrm>
            <a:off x="9753600" y="4129152"/>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 name="TextBox 3">
            <a:extLst>
              <a:ext uri="{FF2B5EF4-FFF2-40B4-BE49-F238E27FC236}">
                <a16:creationId xmlns:a16="http://schemas.microsoft.com/office/drawing/2014/main" id="{366277BC-B771-425B-B236-A53D5B4700BA}"/>
              </a:ext>
            </a:extLst>
          </p:cNvPr>
          <p:cNvSpPr txBox="1"/>
          <p:nvPr/>
        </p:nvSpPr>
        <p:spPr>
          <a:xfrm>
            <a:off x="1213694" y="3659834"/>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29" name="TextBox 28">
            <a:extLst>
              <a:ext uri="{FF2B5EF4-FFF2-40B4-BE49-F238E27FC236}">
                <a16:creationId xmlns:a16="http://schemas.microsoft.com/office/drawing/2014/main" id="{863F1DAF-FA18-4555-A1CA-326A597CCB27}"/>
              </a:ext>
            </a:extLst>
          </p:cNvPr>
          <p:cNvSpPr txBox="1"/>
          <p:nvPr/>
        </p:nvSpPr>
        <p:spPr>
          <a:xfrm>
            <a:off x="3499694" y="366786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0" name="TextBox 29">
            <a:extLst>
              <a:ext uri="{FF2B5EF4-FFF2-40B4-BE49-F238E27FC236}">
                <a16:creationId xmlns:a16="http://schemas.microsoft.com/office/drawing/2014/main" id="{F5F8CCD3-13DD-49F6-98A7-B60A6772942D}"/>
              </a:ext>
            </a:extLst>
          </p:cNvPr>
          <p:cNvSpPr txBox="1"/>
          <p:nvPr/>
        </p:nvSpPr>
        <p:spPr>
          <a:xfrm>
            <a:off x="5785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1" name="TextBox 30">
            <a:extLst>
              <a:ext uri="{FF2B5EF4-FFF2-40B4-BE49-F238E27FC236}">
                <a16:creationId xmlns:a16="http://schemas.microsoft.com/office/drawing/2014/main" id="{C756FA68-095C-4A64-8C48-FB61A057C4AE}"/>
              </a:ext>
            </a:extLst>
          </p:cNvPr>
          <p:cNvSpPr txBox="1"/>
          <p:nvPr/>
        </p:nvSpPr>
        <p:spPr>
          <a:xfrm>
            <a:off x="8071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2" name="TextBox 31">
            <a:extLst>
              <a:ext uri="{FF2B5EF4-FFF2-40B4-BE49-F238E27FC236}">
                <a16:creationId xmlns:a16="http://schemas.microsoft.com/office/drawing/2014/main" id="{C09DA1DB-09FA-4581-9E92-D586F1D3AA31}"/>
              </a:ext>
            </a:extLst>
          </p:cNvPr>
          <p:cNvSpPr txBox="1"/>
          <p:nvPr/>
        </p:nvSpPr>
        <p:spPr>
          <a:xfrm>
            <a:off x="10357694" y="3653526"/>
            <a:ext cx="1077812" cy="338554"/>
          </a:xfrm>
          <a:prstGeom prst="rect">
            <a:avLst/>
          </a:prstGeom>
          <a:noFill/>
        </p:spPr>
        <p:txBody>
          <a:bodyPr wrap="square" rtlCol="0">
            <a:spAutoFit/>
          </a:bodyPr>
          <a:lstStyle/>
          <a:p>
            <a:pPr algn="ctr"/>
            <a:r>
              <a:rPr lang="en-US" sz="1600" dirty="0">
                <a:solidFill>
                  <a:schemeClr val="bg1"/>
                </a:solidFill>
              </a:rPr>
              <a:t>$237.52</a:t>
            </a:r>
          </a:p>
        </p:txBody>
      </p:sp>
      <p:pic>
        <p:nvPicPr>
          <p:cNvPr id="33" name="Picture 32">
            <a:hlinkClick r:id="rId7"/>
            <a:extLst>
              <a:ext uri="{FF2B5EF4-FFF2-40B4-BE49-F238E27FC236}">
                <a16:creationId xmlns:a16="http://schemas.microsoft.com/office/drawing/2014/main" id="{4B50CEAA-576D-409A-ACD1-C527F0B5C21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3342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anim calcmode="lin" valueType="num">
                                      <p:cBhvr>
                                        <p:cTn id="12" dur="2000" fill="hold"/>
                                        <p:tgtEl>
                                          <p:spTgt spid="13"/>
                                        </p:tgtEl>
                                        <p:attrNameLst>
                                          <p:attrName>ppt_w</p:attrName>
                                        </p:attrNameLst>
                                      </p:cBhvr>
                                      <p:tavLst>
                                        <p:tav tm="0" fmla="#ppt_w*sin(2.5*pi*$)">
                                          <p:val>
                                            <p:fltVal val="0"/>
                                          </p:val>
                                        </p:tav>
                                        <p:tav tm="100000">
                                          <p:val>
                                            <p:fltVal val="1"/>
                                          </p:val>
                                        </p:tav>
                                      </p:tavLst>
                                    </p:anim>
                                    <p:anim calcmode="lin" valueType="num">
                                      <p:cBhvr>
                                        <p:cTn id="13" dur="2000" fill="hold"/>
                                        <p:tgtEl>
                                          <p:spTgt spid="13"/>
                                        </p:tgtEl>
                                        <p:attrNameLst>
                                          <p:attrName>ppt_h</p:attrName>
                                        </p:attrNameLst>
                                      </p:cBhvr>
                                      <p:tavLst>
                                        <p:tav tm="0">
                                          <p:val>
                                            <p:strVal val="#ppt_h"/>
                                          </p:val>
                                        </p:tav>
                                        <p:tav tm="100000">
                                          <p:val>
                                            <p:strVal val="#ppt_h"/>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2000" fill="hold"/>
                                        <p:tgtEl>
                                          <p:spTgt spid="24"/>
                                        </p:tgtEl>
                                        <p:attrNameLst>
                                          <p:attrName>ppt_w</p:attrName>
                                        </p:attrNameLst>
                                      </p:cBhvr>
                                      <p:tavLst>
                                        <p:tav tm="0">
                                          <p:val>
                                            <p:fltVal val="0"/>
                                          </p:val>
                                        </p:tav>
                                        <p:tav tm="100000">
                                          <p:val>
                                            <p:strVal val="#ppt_w"/>
                                          </p:val>
                                        </p:tav>
                                      </p:tavLst>
                                    </p:anim>
                                    <p:anim calcmode="lin" valueType="num">
                                      <p:cBhvr>
                                        <p:cTn id="17" dur="2000" fill="hold"/>
                                        <p:tgtEl>
                                          <p:spTgt spid="24"/>
                                        </p:tgtEl>
                                        <p:attrNameLst>
                                          <p:attrName>ppt_h</p:attrName>
                                        </p:attrNameLst>
                                      </p:cBhvr>
                                      <p:tavLst>
                                        <p:tav tm="0">
                                          <p:val>
                                            <p:fltVal val="0"/>
                                          </p:val>
                                        </p:tav>
                                        <p:tav tm="100000">
                                          <p:val>
                                            <p:strVal val="#ppt_h"/>
                                          </p:val>
                                        </p:tav>
                                      </p:tavLst>
                                    </p:anim>
                                    <p:animEffect transition="in" filter="fade">
                                      <p:cBhvr>
                                        <p:cTn id="18" dur="2000"/>
                                        <p:tgtEl>
                                          <p:spTgt spid="24"/>
                                        </p:tgtEl>
                                      </p:cBhvr>
                                    </p:animEffect>
                                  </p:childTnLst>
                                </p:cTn>
                              </p:par>
                            </p:childTnLst>
                          </p:cTn>
                        </p:par>
                        <p:par>
                          <p:cTn id="19" fill="hold">
                            <p:stCondLst>
                              <p:cond delay="25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3000"/>
                            </p:stCondLst>
                            <p:childTnLst>
                              <p:par>
                                <p:cTn id="26" presetID="22" presetClass="entr" presetSubtype="1"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up)">
                                      <p:cBhvr>
                                        <p:cTn id="28" dur="1000"/>
                                        <p:tgtEl>
                                          <p:spTgt spid="17"/>
                                        </p:tgtEl>
                                      </p:cBhvr>
                                    </p:animEffect>
                                  </p:childTnLst>
                                </p:cTn>
                              </p:par>
                            </p:childTnLst>
                          </p:cTn>
                        </p:par>
                        <p:par>
                          <p:cTn id="29" fill="hold">
                            <p:stCondLst>
                              <p:cond delay="4000"/>
                            </p:stCondLst>
                            <p:childTnLst>
                              <p:par>
                                <p:cTn id="30" presetID="45"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2000"/>
                                        <p:tgtEl>
                                          <p:spTgt spid="15"/>
                                        </p:tgtEl>
                                      </p:cBhvr>
                                    </p:animEffect>
                                    <p:anim calcmode="lin" valueType="num">
                                      <p:cBhvr>
                                        <p:cTn id="33" dur="2000" fill="hold"/>
                                        <p:tgtEl>
                                          <p:spTgt spid="15"/>
                                        </p:tgtEl>
                                        <p:attrNameLst>
                                          <p:attrName>ppt_w</p:attrName>
                                        </p:attrNameLst>
                                      </p:cBhvr>
                                      <p:tavLst>
                                        <p:tav tm="0" fmla="#ppt_w*sin(2.5*pi*$)">
                                          <p:val>
                                            <p:fltVal val="0"/>
                                          </p:val>
                                        </p:tav>
                                        <p:tav tm="100000">
                                          <p:val>
                                            <p:fltVal val="1"/>
                                          </p:val>
                                        </p:tav>
                                      </p:tavLst>
                                    </p:anim>
                                    <p:anim calcmode="lin" valueType="num">
                                      <p:cBhvr>
                                        <p:cTn id="34" dur="2000" fill="hold"/>
                                        <p:tgtEl>
                                          <p:spTgt spid="15"/>
                                        </p:tgtEl>
                                        <p:attrNameLst>
                                          <p:attrName>ppt_h</p:attrName>
                                        </p:attrNameLst>
                                      </p:cBhvr>
                                      <p:tavLst>
                                        <p:tav tm="0">
                                          <p:val>
                                            <p:strVal val="#ppt_h"/>
                                          </p:val>
                                        </p:tav>
                                        <p:tav tm="100000">
                                          <p:val>
                                            <p:strVal val="#ppt_h"/>
                                          </p:val>
                                        </p:tav>
                                      </p:tavLst>
                                    </p:anim>
                                  </p:childTnLst>
                                </p:cTn>
                              </p:par>
                              <p:par>
                                <p:cTn id="35" presetID="53" presetClass="entr" presetSubtype="16"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p:cTn id="37" dur="2000" fill="hold"/>
                                        <p:tgtEl>
                                          <p:spTgt spid="25"/>
                                        </p:tgtEl>
                                        <p:attrNameLst>
                                          <p:attrName>ppt_w</p:attrName>
                                        </p:attrNameLst>
                                      </p:cBhvr>
                                      <p:tavLst>
                                        <p:tav tm="0">
                                          <p:val>
                                            <p:fltVal val="0"/>
                                          </p:val>
                                        </p:tav>
                                        <p:tav tm="100000">
                                          <p:val>
                                            <p:strVal val="#ppt_w"/>
                                          </p:val>
                                        </p:tav>
                                      </p:tavLst>
                                    </p:anim>
                                    <p:anim calcmode="lin" valueType="num">
                                      <p:cBhvr>
                                        <p:cTn id="38" dur="2000" fill="hold"/>
                                        <p:tgtEl>
                                          <p:spTgt spid="25"/>
                                        </p:tgtEl>
                                        <p:attrNameLst>
                                          <p:attrName>ppt_h</p:attrName>
                                        </p:attrNameLst>
                                      </p:cBhvr>
                                      <p:tavLst>
                                        <p:tav tm="0">
                                          <p:val>
                                            <p:fltVal val="0"/>
                                          </p:val>
                                        </p:tav>
                                        <p:tav tm="100000">
                                          <p:val>
                                            <p:strVal val="#ppt_h"/>
                                          </p:val>
                                        </p:tav>
                                      </p:tavLst>
                                    </p:anim>
                                    <p:animEffect transition="in" filter="fade">
                                      <p:cBhvr>
                                        <p:cTn id="39" dur="2000"/>
                                        <p:tgtEl>
                                          <p:spTgt spid="25"/>
                                        </p:tgtEl>
                                      </p:cBhvr>
                                    </p:animEffect>
                                  </p:childTnLst>
                                </p:cTn>
                              </p:par>
                            </p:childTnLst>
                          </p:cTn>
                        </p:par>
                        <p:par>
                          <p:cTn id="40" fill="hold">
                            <p:stCondLst>
                              <p:cond delay="6000"/>
                            </p:stCondLst>
                            <p:childTnLst>
                              <p:par>
                                <p:cTn id="41" presetID="53" presetClass="entr" presetSubtype="16"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6500"/>
                            </p:stCondLst>
                            <p:childTnLst>
                              <p:par>
                                <p:cTn id="47" presetID="22" presetClass="entr" presetSubtype="4"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down)">
                                      <p:cBhvr>
                                        <p:cTn id="49" dur="1000"/>
                                        <p:tgtEl>
                                          <p:spTgt spid="19"/>
                                        </p:tgtEl>
                                      </p:cBhvr>
                                    </p:animEffect>
                                  </p:childTnLst>
                                </p:cTn>
                              </p:par>
                            </p:childTnLst>
                          </p:cTn>
                        </p:par>
                        <p:par>
                          <p:cTn id="50" fill="hold">
                            <p:stCondLst>
                              <p:cond delay="7500"/>
                            </p:stCondLst>
                            <p:childTnLst>
                              <p:par>
                                <p:cTn id="51" presetID="45" presetClass="entr" presetSubtype="0"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2000"/>
                                        <p:tgtEl>
                                          <p:spTgt spid="14"/>
                                        </p:tgtEl>
                                      </p:cBhvr>
                                    </p:animEffect>
                                    <p:anim calcmode="lin" valueType="num">
                                      <p:cBhvr>
                                        <p:cTn id="54" dur="2000" fill="hold"/>
                                        <p:tgtEl>
                                          <p:spTgt spid="14"/>
                                        </p:tgtEl>
                                        <p:attrNameLst>
                                          <p:attrName>ppt_w</p:attrName>
                                        </p:attrNameLst>
                                      </p:cBhvr>
                                      <p:tavLst>
                                        <p:tav tm="0" fmla="#ppt_w*sin(2.5*pi*$)">
                                          <p:val>
                                            <p:fltVal val="0"/>
                                          </p:val>
                                        </p:tav>
                                        <p:tav tm="100000">
                                          <p:val>
                                            <p:fltVal val="1"/>
                                          </p:val>
                                        </p:tav>
                                      </p:tavLst>
                                    </p:anim>
                                    <p:anim calcmode="lin" valueType="num">
                                      <p:cBhvr>
                                        <p:cTn id="55" dur="2000" fill="hold"/>
                                        <p:tgtEl>
                                          <p:spTgt spid="14"/>
                                        </p:tgtEl>
                                        <p:attrNameLst>
                                          <p:attrName>ppt_h</p:attrName>
                                        </p:attrNameLst>
                                      </p:cBhvr>
                                      <p:tavLst>
                                        <p:tav tm="0">
                                          <p:val>
                                            <p:strVal val="#ppt_h"/>
                                          </p:val>
                                        </p:tav>
                                        <p:tav tm="100000">
                                          <p:val>
                                            <p:strVal val="#ppt_h"/>
                                          </p:val>
                                        </p:tav>
                                      </p:tavLst>
                                    </p:anim>
                                  </p:childTnLst>
                                </p:cTn>
                              </p:par>
                              <p:par>
                                <p:cTn id="56" presetID="53" presetClass="entr" presetSubtype="16"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2000" fill="hold"/>
                                        <p:tgtEl>
                                          <p:spTgt spid="26"/>
                                        </p:tgtEl>
                                        <p:attrNameLst>
                                          <p:attrName>ppt_w</p:attrName>
                                        </p:attrNameLst>
                                      </p:cBhvr>
                                      <p:tavLst>
                                        <p:tav tm="0">
                                          <p:val>
                                            <p:fltVal val="0"/>
                                          </p:val>
                                        </p:tav>
                                        <p:tav tm="100000">
                                          <p:val>
                                            <p:strVal val="#ppt_w"/>
                                          </p:val>
                                        </p:tav>
                                      </p:tavLst>
                                    </p:anim>
                                    <p:anim calcmode="lin" valueType="num">
                                      <p:cBhvr>
                                        <p:cTn id="59" dur="2000" fill="hold"/>
                                        <p:tgtEl>
                                          <p:spTgt spid="26"/>
                                        </p:tgtEl>
                                        <p:attrNameLst>
                                          <p:attrName>ppt_h</p:attrName>
                                        </p:attrNameLst>
                                      </p:cBhvr>
                                      <p:tavLst>
                                        <p:tav tm="0">
                                          <p:val>
                                            <p:fltVal val="0"/>
                                          </p:val>
                                        </p:tav>
                                        <p:tav tm="100000">
                                          <p:val>
                                            <p:strVal val="#ppt_h"/>
                                          </p:val>
                                        </p:tav>
                                      </p:tavLst>
                                    </p:anim>
                                    <p:animEffect transition="in" filter="fade">
                                      <p:cBhvr>
                                        <p:cTn id="60" dur="2000"/>
                                        <p:tgtEl>
                                          <p:spTgt spid="26"/>
                                        </p:tgtEl>
                                      </p:cBhvr>
                                    </p:animEffect>
                                  </p:childTnLst>
                                </p:cTn>
                              </p:par>
                            </p:childTnLst>
                          </p:cTn>
                        </p:par>
                        <p:par>
                          <p:cTn id="61" fill="hold">
                            <p:stCondLst>
                              <p:cond delay="9500"/>
                            </p:stCondLst>
                            <p:childTnLst>
                              <p:par>
                                <p:cTn id="62" presetID="53" presetClass="entr" presetSubtype="16"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p:cTn id="64" dur="500" fill="hold"/>
                                        <p:tgtEl>
                                          <p:spTgt spid="30"/>
                                        </p:tgtEl>
                                        <p:attrNameLst>
                                          <p:attrName>ppt_w</p:attrName>
                                        </p:attrNameLst>
                                      </p:cBhvr>
                                      <p:tavLst>
                                        <p:tav tm="0">
                                          <p:val>
                                            <p:fltVal val="0"/>
                                          </p:val>
                                        </p:tav>
                                        <p:tav tm="100000">
                                          <p:val>
                                            <p:strVal val="#ppt_w"/>
                                          </p:val>
                                        </p:tav>
                                      </p:tavLst>
                                    </p:anim>
                                    <p:anim calcmode="lin" valueType="num">
                                      <p:cBhvr>
                                        <p:cTn id="65" dur="500" fill="hold"/>
                                        <p:tgtEl>
                                          <p:spTgt spid="30"/>
                                        </p:tgtEl>
                                        <p:attrNameLst>
                                          <p:attrName>ppt_h</p:attrName>
                                        </p:attrNameLst>
                                      </p:cBhvr>
                                      <p:tavLst>
                                        <p:tav tm="0">
                                          <p:val>
                                            <p:fltVal val="0"/>
                                          </p:val>
                                        </p:tav>
                                        <p:tav tm="100000">
                                          <p:val>
                                            <p:strVal val="#ppt_h"/>
                                          </p:val>
                                        </p:tav>
                                      </p:tavLst>
                                    </p:anim>
                                    <p:animEffect transition="in" filter="fade">
                                      <p:cBhvr>
                                        <p:cTn id="66" dur="500"/>
                                        <p:tgtEl>
                                          <p:spTgt spid="30"/>
                                        </p:tgtEl>
                                      </p:cBhvr>
                                    </p:animEffect>
                                  </p:childTnLst>
                                </p:cTn>
                              </p:par>
                            </p:childTnLst>
                          </p:cTn>
                        </p:par>
                        <p:par>
                          <p:cTn id="67" fill="hold">
                            <p:stCondLst>
                              <p:cond delay="10000"/>
                            </p:stCondLst>
                            <p:childTnLst>
                              <p:par>
                                <p:cTn id="68" presetID="22" presetClass="entr" presetSubtype="1"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wipe(up)">
                                      <p:cBhvr>
                                        <p:cTn id="70" dur="1000"/>
                                        <p:tgtEl>
                                          <p:spTgt spid="21"/>
                                        </p:tgtEl>
                                      </p:cBhvr>
                                    </p:animEffect>
                                  </p:childTnLst>
                                </p:cTn>
                              </p:par>
                            </p:childTnLst>
                          </p:cTn>
                        </p:par>
                        <p:par>
                          <p:cTn id="71" fill="hold">
                            <p:stCondLst>
                              <p:cond delay="11000"/>
                            </p:stCondLst>
                            <p:childTnLst>
                              <p:par>
                                <p:cTn id="72" presetID="45" presetClass="entr" presetSubtype="0"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2000"/>
                                        <p:tgtEl>
                                          <p:spTgt spid="16"/>
                                        </p:tgtEl>
                                      </p:cBhvr>
                                    </p:animEffect>
                                    <p:anim calcmode="lin" valueType="num">
                                      <p:cBhvr>
                                        <p:cTn id="75" dur="2000" fill="hold"/>
                                        <p:tgtEl>
                                          <p:spTgt spid="16"/>
                                        </p:tgtEl>
                                        <p:attrNameLst>
                                          <p:attrName>ppt_w</p:attrName>
                                        </p:attrNameLst>
                                      </p:cBhvr>
                                      <p:tavLst>
                                        <p:tav tm="0" fmla="#ppt_w*sin(2.5*pi*$)">
                                          <p:val>
                                            <p:fltVal val="0"/>
                                          </p:val>
                                        </p:tav>
                                        <p:tav tm="100000">
                                          <p:val>
                                            <p:fltVal val="1"/>
                                          </p:val>
                                        </p:tav>
                                      </p:tavLst>
                                    </p:anim>
                                    <p:anim calcmode="lin" valueType="num">
                                      <p:cBhvr>
                                        <p:cTn id="76" dur="2000" fill="hold"/>
                                        <p:tgtEl>
                                          <p:spTgt spid="16"/>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2000" fill="hold"/>
                                        <p:tgtEl>
                                          <p:spTgt spid="27"/>
                                        </p:tgtEl>
                                        <p:attrNameLst>
                                          <p:attrName>ppt_w</p:attrName>
                                        </p:attrNameLst>
                                      </p:cBhvr>
                                      <p:tavLst>
                                        <p:tav tm="0">
                                          <p:val>
                                            <p:fltVal val="0"/>
                                          </p:val>
                                        </p:tav>
                                        <p:tav tm="100000">
                                          <p:val>
                                            <p:strVal val="#ppt_w"/>
                                          </p:val>
                                        </p:tav>
                                      </p:tavLst>
                                    </p:anim>
                                    <p:anim calcmode="lin" valueType="num">
                                      <p:cBhvr>
                                        <p:cTn id="80" dur="2000" fill="hold"/>
                                        <p:tgtEl>
                                          <p:spTgt spid="27"/>
                                        </p:tgtEl>
                                        <p:attrNameLst>
                                          <p:attrName>ppt_h</p:attrName>
                                        </p:attrNameLst>
                                      </p:cBhvr>
                                      <p:tavLst>
                                        <p:tav tm="0">
                                          <p:val>
                                            <p:fltVal val="0"/>
                                          </p:val>
                                        </p:tav>
                                        <p:tav tm="100000">
                                          <p:val>
                                            <p:strVal val="#ppt_h"/>
                                          </p:val>
                                        </p:tav>
                                      </p:tavLst>
                                    </p:anim>
                                    <p:animEffect transition="in" filter="fade">
                                      <p:cBhvr>
                                        <p:cTn id="81" dur="2000"/>
                                        <p:tgtEl>
                                          <p:spTgt spid="27"/>
                                        </p:tgtEl>
                                      </p:cBhvr>
                                    </p:animEffect>
                                  </p:childTnLst>
                                </p:cTn>
                              </p:par>
                            </p:childTnLst>
                          </p:cTn>
                        </p:par>
                        <p:par>
                          <p:cTn id="82" fill="hold">
                            <p:stCondLst>
                              <p:cond delay="13000"/>
                            </p:stCondLst>
                            <p:childTnLst>
                              <p:par>
                                <p:cTn id="83" presetID="53" presetClass="entr" presetSubtype="16"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p:cTn id="85" dur="500" fill="hold"/>
                                        <p:tgtEl>
                                          <p:spTgt spid="31"/>
                                        </p:tgtEl>
                                        <p:attrNameLst>
                                          <p:attrName>ppt_w</p:attrName>
                                        </p:attrNameLst>
                                      </p:cBhvr>
                                      <p:tavLst>
                                        <p:tav tm="0">
                                          <p:val>
                                            <p:fltVal val="0"/>
                                          </p:val>
                                        </p:tav>
                                        <p:tav tm="100000">
                                          <p:val>
                                            <p:strVal val="#ppt_w"/>
                                          </p:val>
                                        </p:tav>
                                      </p:tavLst>
                                    </p:anim>
                                    <p:anim calcmode="lin" valueType="num">
                                      <p:cBhvr>
                                        <p:cTn id="86" dur="500" fill="hold"/>
                                        <p:tgtEl>
                                          <p:spTgt spid="31"/>
                                        </p:tgtEl>
                                        <p:attrNameLst>
                                          <p:attrName>ppt_h</p:attrName>
                                        </p:attrNameLst>
                                      </p:cBhvr>
                                      <p:tavLst>
                                        <p:tav tm="0">
                                          <p:val>
                                            <p:fltVal val="0"/>
                                          </p:val>
                                        </p:tav>
                                        <p:tav tm="100000">
                                          <p:val>
                                            <p:strVal val="#ppt_h"/>
                                          </p:val>
                                        </p:tav>
                                      </p:tavLst>
                                    </p:anim>
                                    <p:animEffect transition="in" filter="fade">
                                      <p:cBhvr>
                                        <p:cTn id="87" dur="500"/>
                                        <p:tgtEl>
                                          <p:spTgt spid="31"/>
                                        </p:tgtEl>
                                      </p:cBhvr>
                                    </p:animEffect>
                                  </p:childTnLst>
                                </p:cTn>
                              </p:par>
                            </p:childTnLst>
                          </p:cTn>
                        </p:par>
                        <p:par>
                          <p:cTn id="88" fill="hold">
                            <p:stCondLst>
                              <p:cond delay="13500"/>
                            </p:stCondLst>
                            <p:childTnLst>
                              <p:par>
                                <p:cTn id="89" presetID="22" presetClass="entr" presetSubtype="4" fill="hold" grpId="0" nodeType="afterEffect">
                                  <p:stCondLst>
                                    <p:cond delay="0"/>
                                  </p:stCondLst>
                                  <p:childTnLst>
                                    <p:set>
                                      <p:cBhvr>
                                        <p:cTn id="90" dur="1" fill="hold">
                                          <p:stCondLst>
                                            <p:cond delay="0"/>
                                          </p:stCondLst>
                                        </p:cTn>
                                        <p:tgtEl>
                                          <p:spTgt spid="22"/>
                                        </p:tgtEl>
                                        <p:attrNameLst>
                                          <p:attrName>style.visibility</p:attrName>
                                        </p:attrNameLst>
                                      </p:cBhvr>
                                      <p:to>
                                        <p:strVal val="visible"/>
                                      </p:to>
                                    </p:set>
                                    <p:animEffect transition="in" filter="wipe(down)">
                                      <p:cBhvr>
                                        <p:cTn id="91" dur="1000"/>
                                        <p:tgtEl>
                                          <p:spTgt spid="22"/>
                                        </p:tgtEl>
                                      </p:cBhvr>
                                    </p:animEffect>
                                  </p:childTnLst>
                                </p:cTn>
                              </p:par>
                            </p:childTnLst>
                          </p:cTn>
                        </p:par>
                        <p:par>
                          <p:cTn id="92" fill="hold">
                            <p:stCondLst>
                              <p:cond delay="14500"/>
                            </p:stCondLst>
                            <p:childTnLst>
                              <p:par>
                                <p:cTn id="93" presetID="45" presetClass="entr" presetSubtype="0" fill="hold" grpId="0" nodeType="after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2000"/>
                                        <p:tgtEl>
                                          <p:spTgt spid="18"/>
                                        </p:tgtEl>
                                      </p:cBhvr>
                                    </p:animEffect>
                                    <p:anim calcmode="lin" valueType="num">
                                      <p:cBhvr>
                                        <p:cTn id="96" dur="2000" fill="hold"/>
                                        <p:tgtEl>
                                          <p:spTgt spid="18"/>
                                        </p:tgtEl>
                                        <p:attrNameLst>
                                          <p:attrName>ppt_w</p:attrName>
                                        </p:attrNameLst>
                                      </p:cBhvr>
                                      <p:tavLst>
                                        <p:tav tm="0" fmla="#ppt_w*sin(2.5*pi*$)">
                                          <p:val>
                                            <p:fltVal val="0"/>
                                          </p:val>
                                        </p:tav>
                                        <p:tav tm="100000">
                                          <p:val>
                                            <p:fltVal val="1"/>
                                          </p:val>
                                        </p:tav>
                                      </p:tavLst>
                                    </p:anim>
                                    <p:anim calcmode="lin" valueType="num">
                                      <p:cBhvr>
                                        <p:cTn id="97" dur="2000" fill="hold"/>
                                        <p:tgtEl>
                                          <p:spTgt spid="18"/>
                                        </p:tgtEl>
                                        <p:attrNameLst>
                                          <p:attrName>ppt_h</p:attrName>
                                        </p:attrNameLst>
                                      </p:cBhvr>
                                      <p:tavLst>
                                        <p:tav tm="0">
                                          <p:val>
                                            <p:strVal val="#ppt_h"/>
                                          </p:val>
                                        </p:tav>
                                        <p:tav tm="100000">
                                          <p:val>
                                            <p:strVal val="#ppt_h"/>
                                          </p:val>
                                        </p:tav>
                                      </p:tavLst>
                                    </p:anim>
                                  </p:childTnLst>
                                </p:cTn>
                              </p:par>
                              <p:par>
                                <p:cTn id="98" presetID="53" presetClass="entr" presetSubtype="16" fill="hold" grpId="0" nodeType="with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2000" fill="hold"/>
                                        <p:tgtEl>
                                          <p:spTgt spid="28"/>
                                        </p:tgtEl>
                                        <p:attrNameLst>
                                          <p:attrName>ppt_w</p:attrName>
                                        </p:attrNameLst>
                                      </p:cBhvr>
                                      <p:tavLst>
                                        <p:tav tm="0">
                                          <p:val>
                                            <p:fltVal val="0"/>
                                          </p:val>
                                        </p:tav>
                                        <p:tav tm="100000">
                                          <p:val>
                                            <p:strVal val="#ppt_w"/>
                                          </p:val>
                                        </p:tav>
                                      </p:tavLst>
                                    </p:anim>
                                    <p:anim calcmode="lin" valueType="num">
                                      <p:cBhvr>
                                        <p:cTn id="101" dur="2000" fill="hold"/>
                                        <p:tgtEl>
                                          <p:spTgt spid="28"/>
                                        </p:tgtEl>
                                        <p:attrNameLst>
                                          <p:attrName>ppt_h</p:attrName>
                                        </p:attrNameLst>
                                      </p:cBhvr>
                                      <p:tavLst>
                                        <p:tav tm="0">
                                          <p:val>
                                            <p:fltVal val="0"/>
                                          </p:val>
                                        </p:tav>
                                        <p:tav tm="100000">
                                          <p:val>
                                            <p:strVal val="#ppt_h"/>
                                          </p:val>
                                        </p:tav>
                                      </p:tavLst>
                                    </p:anim>
                                    <p:animEffect transition="in" filter="fade">
                                      <p:cBhvr>
                                        <p:cTn id="102" dur="2000"/>
                                        <p:tgtEl>
                                          <p:spTgt spid="28"/>
                                        </p:tgtEl>
                                      </p:cBhvr>
                                    </p:animEffect>
                                  </p:childTnLst>
                                </p:cTn>
                              </p:par>
                            </p:childTnLst>
                          </p:cTn>
                        </p:par>
                        <p:par>
                          <p:cTn id="103" fill="hold">
                            <p:stCondLst>
                              <p:cond delay="16500"/>
                            </p:stCondLst>
                            <p:childTnLst>
                              <p:par>
                                <p:cTn id="104" presetID="53" presetClass="entr" presetSubtype="16"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p:cTn id="106" dur="500" fill="hold"/>
                                        <p:tgtEl>
                                          <p:spTgt spid="32"/>
                                        </p:tgtEl>
                                        <p:attrNameLst>
                                          <p:attrName>ppt_w</p:attrName>
                                        </p:attrNameLst>
                                      </p:cBhvr>
                                      <p:tavLst>
                                        <p:tav tm="0">
                                          <p:val>
                                            <p:fltVal val="0"/>
                                          </p:val>
                                        </p:tav>
                                        <p:tav tm="100000">
                                          <p:val>
                                            <p:strVal val="#ppt_w"/>
                                          </p:val>
                                        </p:tav>
                                      </p:tavLst>
                                    </p:anim>
                                    <p:anim calcmode="lin" valueType="num">
                                      <p:cBhvr>
                                        <p:cTn id="107" dur="500" fill="hold"/>
                                        <p:tgtEl>
                                          <p:spTgt spid="32"/>
                                        </p:tgtEl>
                                        <p:attrNameLst>
                                          <p:attrName>ppt_h</p:attrName>
                                        </p:attrNameLst>
                                      </p:cBhvr>
                                      <p:tavLst>
                                        <p:tav tm="0">
                                          <p:val>
                                            <p:fltVal val="0"/>
                                          </p:val>
                                        </p:tav>
                                        <p:tav tm="100000">
                                          <p:val>
                                            <p:strVal val="#ppt_h"/>
                                          </p:val>
                                        </p:tav>
                                      </p:tavLst>
                                    </p:anim>
                                    <p:animEffect transition="in" filter="fade">
                                      <p:cBhvr>
                                        <p:cTn id="108" dur="500"/>
                                        <p:tgtEl>
                                          <p:spTgt spid="32"/>
                                        </p:tgtEl>
                                      </p:cBhvr>
                                    </p:animEffect>
                                  </p:childTnLst>
                                </p:cTn>
                              </p:par>
                            </p:childTnLst>
                          </p:cTn>
                        </p:par>
                        <p:par>
                          <p:cTn id="109" fill="hold">
                            <p:stCondLst>
                              <p:cond delay="17000"/>
                            </p:stCondLst>
                            <p:childTnLst>
                              <p:par>
                                <p:cTn id="110" presetID="22" presetClass="entr" presetSubtype="1"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wipe(up)">
                                      <p:cBhvr>
                                        <p:cTn id="11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7" grpId="0" animBg="1"/>
      <p:bldP spid="26" grpId="0" animBg="1"/>
      <p:bldP spid="24" grpId="0" animBg="1"/>
      <p:bldP spid="25" grpId="0" animBg="1"/>
      <p:bldP spid="13" grpId="0" animBg="1"/>
      <p:bldP spid="14" grpId="0" animBg="1"/>
      <p:bldP spid="15" grpId="0" animBg="1"/>
      <p:bldP spid="16" grpId="0" animBg="1"/>
      <p:bldP spid="17" grpId="0"/>
      <p:bldP spid="18" grpId="0" animBg="1"/>
      <p:bldP spid="19" grpId="0"/>
      <p:bldP spid="20" grpId="0"/>
      <p:bldP spid="21" grpId="0"/>
      <p:bldP spid="22" grpId="0"/>
      <p:bldP spid="23" grpId="0"/>
      <p:bldP spid="4"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1391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2018-11-20T19:14:53Z</dcterms:modified>
</cp:coreProperties>
</file>