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0259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10679DD9-CEE1-4505-A48B-86C68168CC6C}"/>
              </a:ext>
            </a:extLst>
          </p:cNvPr>
          <p:cNvGrpSpPr/>
          <p:nvPr/>
        </p:nvGrpSpPr>
        <p:grpSpPr>
          <a:xfrm>
            <a:off x="4876800" y="1603869"/>
            <a:ext cx="990600" cy="914400"/>
            <a:chOff x="4876800" y="1603869"/>
            <a:chExt cx="990600" cy="914400"/>
          </a:xfrm>
        </p:grpSpPr>
        <p:sp>
          <p:nvSpPr>
            <p:cNvPr id="2" name="Hexagon 1">
              <a:extLst>
                <a:ext uri="{FF2B5EF4-FFF2-40B4-BE49-F238E27FC236}">
                  <a16:creationId xmlns:a16="http://schemas.microsoft.com/office/drawing/2014/main" id="{A0F30F75-57AF-42CD-8EDE-2B9FF24D4024}"/>
                </a:ext>
              </a:extLst>
            </p:cNvPr>
            <p:cNvSpPr/>
            <p:nvPr/>
          </p:nvSpPr>
          <p:spPr>
            <a:xfrm>
              <a:off x="4876800" y="1603869"/>
              <a:ext cx="990600" cy="914400"/>
            </a:xfrm>
            <a:prstGeom prst="hexagon">
              <a:avLst>
                <a:gd name="adj" fmla="val 29598"/>
                <a:gd name="vf" fmla="val 115470"/>
              </a:avLst>
            </a:prstGeom>
            <a:solidFill>
              <a:srgbClr val="FF7467"/>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E00F5CA-EF76-46A7-B17D-97D842915245}"/>
                </a:ext>
              </a:extLst>
            </p:cNvPr>
            <p:cNvSpPr txBox="1"/>
            <p:nvPr/>
          </p:nvSpPr>
          <p:spPr>
            <a:xfrm>
              <a:off x="5029200" y="1737902"/>
              <a:ext cx="664554" cy="646331"/>
            </a:xfrm>
            <a:prstGeom prst="rect">
              <a:avLst/>
            </a:prstGeom>
            <a:noFill/>
          </p:spPr>
          <p:txBody>
            <a:bodyPr wrap="square" rtlCol="0">
              <a:spAutoFit/>
            </a:bodyPr>
            <a:lstStyle/>
            <a:p>
              <a:pPr algn="ctr"/>
              <a:r>
                <a:rPr lang="en-US" sz="3600" b="1" dirty="0">
                  <a:solidFill>
                    <a:schemeClr val="bg1"/>
                  </a:solidFill>
                </a:rPr>
                <a:t>01</a:t>
              </a:r>
            </a:p>
          </p:txBody>
        </p:sp>
      </p:grpSp>
      <p:grpSp>
        <p:nvGrpSpPr>
          <p:cNvPr id="117" name="Group 116">
            <a:extLst>
              <a:ext uri="{FF2B5EF4-FFF2-40B4-BE49-F238E27FC236}">
                <a16:creationId xmlns:a16="http://schemas.microsoft.com/office/drawing/2014/main" id="{94FC4E7A-9C0B-4D80-9D9C-E26A12C92947}"/>
              </a:ext>
            </a:extLst>
          </p:cNvPr>
          <p:cNvGrpSpPr/>
          <p:nvPr/>
        </p:nvGrpSpPr>
        <p:grpSpPr>
          <a:xfrm>
            <a:off x="4038600" y="1603869"/>
            <a:ext cx="990600" cy="914400"/>
            <a:chOff x="4038600" y="1603869"/>
            <a:chExt cx="990600" cy="914400"/>
          </a:xfrm>
        </p:grpSpPr>
        <p:sp>
          <p:nvSpPr>
            <p:cNvPr id="3" name="Arrow: Chevron 2">
              <a:extLst>
                <a:ext uri="{FF2B5EF4-FFF2-40B4-BE49-F238E27FC236}">
                  <a16:creationId xmlns:a16="http://schemas.microsoft.com/office/drawing/2014/main" id="{2D222ACF-8C31-44E5-BBED-70F67C915385}"/>
                </a:ext>
              </a:extLst>
            </p:cNvPr>
            <p:cNvSpPr/>
            <p:nvPr/>
          </p:nvSpPr>
          <p:spPr>
            <a:xfrm rot="10800000">
              <a:off x="4038600" y="1603869"/>
              <a:ext cx="990600" cy="914400"/>
            </a:xfrm>
            <a:prstGeom prst="chevron">
              <a:avLst>
                <a:gd name="adj" fmla="val 29310"/>
              </a:avLst>
            </a:prstGeom>
            <a:solidFill>
              <a:srgbClr val="FF7467"/>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eeform 37">
              <a:extLst>
                <a:ext uri="{FF2B5EF4-FFF2-40B4-BE49-F238E27FC236}">
                  <a16:creationId xmlns:a16="http://schemas.microsoft.com/office/drawing/2014/main" id="{6B218414-717B-43A8-998F-6B92E3FF0F15}"/>
                </a:ext>
              </a:extLst>
            </p:cNvPr>
            <p:cNvSpPr>
              <a:spLocks noChangeAspect="1" noEditPoints="1"/>
            </p:cNvSpPr>
            <p:nvPr/>
          </p:nvSpPr>
          <p:spPr bwMode="auto">
            <a:xfrm>
              <a:off x="4312347" y="187818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69C65899-FB59-43BD-910A-D3F6ADBE995A}"/>
              </a:ext>
            </a:extLst>
          </p:cNvPr>
          <p:cNvGrpSpPr/>
          <p:nvPr/>
        </p:nvGrpSpPr>
        <p:grpSpPr>
          <a:xfrm>
            <a:off x="304799" y="1603867"/>
            <a:ext cx="3886200" cy="932563"/>
            <a:chOff x="304799" y="1603867"/>
            <a:chExt cx="3886200" cy="932563"/>
          </a:xfrm>
        </p:grpSpPr>
        <p:sp>
          <p:nvSpPr>
            <p:cNvPr id="7" name="Arrow: Chevron 6">
              <a:extLst>
                <a:ext uri="{FF2B5EF4-FFF2-40B4-BE49-F238E27FC236}">
                  <a16:creationId xmlns:a16="http://schemas.microsoft.com/office/drawing/2014/main" id="{86ABA959-BE97-4606-A2BB-5BE1E268C015}"/>
                </a:ext>
              </a:extLst>
            </p:cNvPr>
            <p:cNvSpPr/>
            <p:nvPr/>
          </p:nvSpPr>
          <p:spPr>
            <a:xfrm rot="10800000">
              <a:off x="304799" y="1603869"/>
              <a:ext cx="3886200" cy="914400"/>
            </a:xfrm>
            <a:prstGeom prst="chevron">
              <a:avLst>
                <a:gd name="adj" fmla="val 29310"/>
              </a:avLst>
            </a:prstGeom>
            <a:solidFill>
              <a:srgbClr val="FF7467"/>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0022E63F-5A78-440D-8678-33A1931E832C}"/>
                </a:ext>
              </a:extLst>
            </p:cNvPr>
            <p:cNvSpPr txBox="1"/>
            <p:nvPr/>
          </p:nvSpPr>
          <p:spPr>
            <a:xfrm>
              <a:off x="609600" y="160386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2F30201D-3296-4D01-9686-A5DB8D0B5524}"/>
              </a:ext>
            </a:extLst>
          </p:cNvPr>
          <p:cNvGrpSpPr/>
          <p:nvPr/>
        </p:nvGrpSpPr>
        <p:grpSpPr>
          <a:xfrm>
            <a:off x="5688529" y="2131520"/>
            <a:ext cx="990600" cy="914400"/>
            <a:chOff x="5688529" y="2131520"/>
            <a:chExt cx="990600" cy="914400"/>
          </a:xfrm>
        </p:grpSpPr>
        <p:sp>
          <p:nvSpPr>
            <p:cNvPr id="19" name="Hexagon 18">
              <a:extLst>
                <a:ext uri="{FF2B5EF4-FFF2-40B4-BE49-F238E27FC236}">
                  <a16:creationId xmlns:a16="http://schemas.microsoft.com/office/drawing/2014/main" id="{6B1DEAFE-1316-4260-842D-98928B997181}"/>
                </a:ext>
              </a:extLst>
            </p:cNvPr>
            <p:cNvSpPr/>
            <p:nvPr/>
          </p:nvSpPr>
          <p:spPr>
            <a:xfrm>
              <a:off x="5688529" y="2131520"/>
              <a:ext cx="990600" cy="914400"/>
            </a:xfrm>
            <a:prstGeom prst="hexagon">
              <a:avLst>
                <a:gd name="adj" fmla="val 29598"/>
                <a:gd name="vf" fmla="val 115470"/>
              </a:avLst>
            </a:prstGeom>
            <a:solidFill>
              <a:srgbClr val="4CC8EC"/>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F06469B-A105-428E-8062-C18951000561}"/>
                </a:ext>
              </a:extLst>
            </p:cNvPr>
            <p:cNvSpPr txBox="1"/>
            <p:nvPr/>
          </p:nvSpPr>
          <p:spPr>
            <a:xfrm>
              <a:off x="5840929" y="2265553"/>
              <a:ext cx="664554" cy="646331"/>
            </a:xfrm>
            <a:prstGeom prst="rect">
              <a:avLst/>
            </a:prstGeom>
            <a:noFill/>
          </p:spPr>
          <p:txBody>
            <a:bodyPr wrap="square" rtlCol="0">
              <a:spAutoFit/>
            </a:bodyPr>
            <a:lstStyle/>
            <a:p>
              <a:pPr algn="ctr"/>
              <a:r>
                <a:rPr lang="en-US" sz="3600" b="1" dirty="0">
                  <a:solidFill>
                    <a:schemeClr val="bg1"/>
                  </a:solidFill>
                </a:rPr>
                <a:t>02</a:t>
              </a:r>
            </a:p>
          </p:txBody>
        </p:sp>
      </p:grpSp>
      <p:grpSp>
        <p:nvGrpSpPr>
          <p:cNvPr id="127" name="Group 126">
            <a:extLst>
              <a:ext uri="{FF2B5EF4-FFF2-40B4-BE49-F238E27FC236}">
                <a16:creationId xmlns:a16="http://schemas.microsoft.com/office/drawing/2014/main" id="{5C793207-C6E3-440E-A80B-815A95A6844F}"/>
              </a:ext>
            </a:extLst>
          </p:cNvPr>
          <p:cNvGrpSpPr/>
          <p:nvPr/>
        </p:nvGrpSpPr>
        <p:grpSpPr>
          <a:xfrm>
            <a:off x="7351729" y="2131520"/>
            <a:ext cx="3886200" cy="932563"/>
            <a:chOff x="7351729" y="2131520"/>
            <a:chExt cx="3886200" cy="932563"/>
          </a:xfrm>
        </p:grpSpPr>
        <p:sp>
          <p:nvSpPr>
            <p:cNvPr id="25" name="Arrow: Chevron 24">
              <a:extLst>
                <a:ext uri="{FF2B5EF4-FFF2-40B4-BE49-F238E27FC236}">
                  <a16:creationId xmlns:a16="http://schemas.microsoft.com/office/drawing/2014/main" id="{AA00E732-54FB-4C42-8280-81E0DB42ED81}"/>
                </a:ext>
              </a:extLst>
            </p:cNvPr>
            <p:cNvSpPr/>
            <p:nvPr/>
          </p:nvSpPr>
          <p:spPr>
            <a:xfrm>
              <a:off x="7351729" y="2149681"/>
              <a:ext cx="3886200" cy="914400"/>
            </a:xfrm>
            <a:prstGeom prst="chevron">
              <a:avLst>
                <a:gd name="adj" fmla="val 29310"/>
              </a:avLst>
            </a:prstGeom>
            <a:solidFill>
              <a:srgbClr val="4CC8EC"/>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TextBox 25">
              <a:extLst>
                <a:ext uri="{FF2B5EF4-FFF2-40B4-BE49-F238E27FC236}">
                  <a16:creationId xmlns:a16="http://schemas.microsoft.com/office/drawing/2014/main" id="{D74A29C7-2808-4F69-9BA2-D7A39ED3CAE9}"/>
                </a:ext>
              </a:extLst>
            </p:cNvPr>
            <p:cNvSpPr txBox="1"/>
            <p:nvPr/>
          </p:nvSpPr>
          <p:spPr>
            <a:xfrm>
              <a:off x="7519933" y="2131520"/>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73159FA2-1DB3-4F30-9581-3BC2DA0B4CE7}"/>
              </a:ext>
            </a:extLst>
          </p:cNvPr>
          <p:cNvGrpSpPr/>
          <p:nvPr/>
        </p:nvGrpSpPr>
        <p:grpSpPr>
          <a:xfrm>
            <a:off x="4876800" y="2630791"/>
            <a:ext cx="990600" cy="914400"/>
            <a:chOff x="4876800" y="2630791"/>
            <a:chExt cx="990600" cy="914400"/>
          </a:xfrm>
        </p:grpSpPr>
        <p:sp>
          <p:nvSpPr>
            <p:cNvPr id="28" name="Hexagon 27">
              <a:extLst>
                <a:ext uri="{FF2B5EF4-FFF2-40B4-BE49-F238E27FC236}">
                  <a16:creationId xmlns:a16="http://schemas.microsoft.com/office/drawing/2014/main" id="{8B96CF90-0457-4FD6-9435-16E491D8E9D0}"/>
                </a:ext>
              </a:extLst>
            </p:cNvPr>
            <p:cNvSpPr/>
            <p:nvPr/>
          </p:nvSpPr>
          <p:spPr>
            <a:xfrm>
              <a:off x="4876800" y="2630791"/>
              <a:ext cx="990600" cy="914400"/>
            </a:xfrm>
            <a:prstGeom prst="hexagon">
              <a:avLst>
                <a:gd name="adj" fmla="val 29598"/>
                <a:gd name="vf" fmla="val 115470"/>
              </a:avLst>
            </a:prstGeom>
            <a:solidFill>
              <a:srgbClr val="F4C95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00D05823-30A0-4774-9194-4E7CEBABB542}"/>
                </a:ext>
              </a:extLst>
            </p:cNvPr>
            <p:cNvSpPr txBox="1"/>
            <p:nvPr/>
          </p:nvSpPr>
          <p:spPr>
            <a:xfrm>
              <a:off x="5029200" y="2764824"/>
              <a:ext cx="664554" cy="646331"/>
            </a:xfrm>
            <a:prstGeom prst="rect">
              <a:avLst/>
            </a:prstGeom>
            <a:noFill/>
          </p:spPr>
          <p:txBody>
            <a:bodyPr wrap="square" rtlCol="0">
              <a:spAutoFit/>
            </a:bodyPr>
            <a:lstStyle/>
            <a:p>
              <a:pPr algn="ctr"/>
              <a:r>
                <a:rPr lang="en-US" sz="3600" b="1" dirty="0">
                  <a:solidFill>
                    <a:schemeClr val="bg1"/>
                  </a:solidFill>
                </a:rPr>
                <a:t>03</a:t>
              </a:r>
            </a:p>
          </p:txBody>
        </p:sp>
      </p:grpSp>
      <p:grpSp>
        <p:nvGrpSpPr>
          <p:cNvPr id="119" name="Group 118">
            <a:extLst>
              <a:ext uri="{FF2B5EF4-FFF2-40B4-BE49-F238E27FC236}">
                <a16:creationId xmlns:a16="http://schemas.microsoft.com/office/drawing/2014/main" id="{990C2377-C597-4590-9C1D-93B334F4B453}"/>
              </a:ext>
            </a:extLst>
          </p:cNvPr>
          <p:cNvGrpSpPr/>
          <p:nvPr/>
        </p:nvGrpSpPr>
        <p:grpSpPr>
          <a:xfrm>
            <a:off x="304799" y="2630789"/>
            <a:ext cx="3886200" cy="932563"/>
            <a:chOff x="304799" y="2630789"/>
            <a:chExt cx="3886200" cy="932563"/>
          </a:xfrm>
        </p:grpSpPr>
        <p:sp>
          <p:nvSpPr>
            <p:cNvPr id="34" name="Arrow: Chevron 33">
              <a:extLst>
                <a:ext uri="{FF2B5EF4-FFF2-40B4-BE49-F238E27FC236}">
                  <a16:creationId xmlns:a16="http://schemas.microsoft.com/office/drawing/2014/main" id="{E6829786-2046-48F1-991E-3707BB4651F9}"/>
                </a:ext>
              </a:extLst>
            </p:cNvPr>
            <p:cNvSpPr/>
            <p:nvPr/>
          </p:nvSpPr>
          <p:spPr>
            <a:xfrm rot="10800000">
              <a:off x="304799" y="2630791"/>
              <a:ext cx="3886200" cy="914400"/>
            </a:xfrm>
            <a:prstGeom prst="chevron">
              <a:avLst>
                <a:gd name="adj" fmla="val 29310"/>
              </a:avLst>
            </a:prstGeom>
            <a:solidFill>
              <a:srgbClr val="F4C95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04A5D2C-8A62-4370-85E9-D409F00E24C7}"/>
                </a:ext>
              </a:extLst>
            </p:cNvPr>
            <p:cNvSpPr txBox="1"/>
            <p:nvPr/>
          </p:nvSpPr>
          <p:spPr>
            <a:xfrm>
              <a:off x="609600" y="2630789"/>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C3517955-E3F7-4BB6-86F5-F629620FBC6A}"/>
              </a:ext>
            </a:extLst>
          </p:cNvPr>
          <p:cNvGrpSpPr/>
          <p:nvPr/>
        </p:nvGrpSpPr>
        <p:grpSpPr>
          <a:xfrm>
            <a:off x="5688529" y="3160408"/>
            <a:ext cx="990600" cy="914400"/>
            <a:chOff x="5688529" y="3160408"/>
            <a:chExt cx="990600" cy="914400"/>
          </a:xfrm>
        </p:grpSpPr>
        <p:sp>
          <p:nvSpPr>
            <p:cNvPr id="37" name="Hexagon 36">
              <a:extLst>
                <a:ext uri="{FF2B5EF4-FFF2-40B4-BE49-F238E27FC236}">
                  <a16:creationId xmlns:a16="http://schemas.microsoft.com/office/drawing/2014/main" id="{3AFA20D4-7F95-4968-83AC-5B04CE86AD98}"/>
                </a:ext>
              </a:extLst>
            </p:cNvPr>
            <p:cNvSpPr/>
            <p:nvPr/>
          </p:nvSpPr>
          <p:spPr>
            <a:xfrm>
              <a:off x="5688529" y="3160408"/>
              <a:ext cx="990600" cy="914400"/>
            </a:xfrm>
            <a:prstGeom prst="hexagon">
              <a:avLst>
                <a:gd name="adj" fmla="val 29598"/>
                <a:gd name="vf" fmla="val 115470"/>
              </a:avLst>
            </a:prstGeom>
            <a:solidFill>
              <a:srgbClr val="57CCC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00A04744-053F-44AE-86C5-1B972C178783}"/>
                </a:ext>
              </a:extLst>
            </p:cNvPr>
            <p:cNvSpPr txBox="1"/>
            <p:nvPr/>
          </p:nvSpPr>
          <p:spPr>
            <a:xfrm>
              <a:off x="5840929" y="3294441"/>
              <a:ext cx="664554" cy="646331"/>
            </a:xfrm>
            <a:prstGeom prst="rect">
              <a:avLst/>
            </a:prstGeom>
            <a:noFill/>
          </p:spPr>
          <p:txBody>
            <a:bodyPr wrap="square" rtlCol="0">
              <a:spAutoFit/>
            </a:bodyPr>
            <a:lstStyle/>
            <a:p>
              <a:pPr algn="ctr"/>
              <a:r>
                <a:rPr lang="en-US" sz="3600" b="1" dirty="0">
                  <a:solidFill>
                    <a:schemeClr val="bg1"/>
                  </a:solidFill>
                </a:rPr>
                <a:t>04</a:t>
              </a:r>
            </a:p>
          </p:txBody>
        </p:sp>
      </p:grpSp>
      <p:grpSp>
        <p:nvGrpSpPr>
          <p:cNvPr id="130" name="Group 129">
            <a:extLst>
              <a:ext uri="{FF2B5EF4-FFF2-40B4-BE49-F238E27FC236}">
                <a16:creationId xmlns:a16="http://schemas.microsoft.com/office/drawing/2014/main" id="{D1A7B233-953D-403C-883A-DA9379E72E4B}"/>
              </a:ext>
            </a:extLst>
          </p:cNvPr>
          <p:cNvGrpSpPr/>
          <p:nvPr/>
        </p:nvGrpSpPr>
        <p:grpSpPr>
          <a:xfrm>
            <a:off x="7351729" y="3160408"/>
            <a:ext cx="3886200" cy="932563"/>
            <a:chOff x="7351729" y="3160408"/>
            <a:chExt cx="3886200" cy="932563"/>
          </a:xfrm>
        </p:grpSpPr>
        <p:sp>
          <p:nvSpPr>
            <p:cNvPr id="43" name="Arrow: Chevron 42">
              <a:extLst>
                <a:ext uri="{FF2B5EF4-FFF2-40B4-BE49-F238E27FC236}">
                  <a16:creationId xmlns:a16="http://schemas.microsoft.com/office/drawing/2014/main" id="{F1961FCE-31F1-420C-980C-89E94F825884}"/>
                </a:ext>
              </a:extLst>
            </p:cNvPr>
            <p:cNvSpPr/>
            <p:nvPr/>
          </p:nvSpPr>
          <p:spPr>
            <a:xfrm>
              <a:off x="7351729" y="3178569"/>
              <a:ext cx="3886200" cy="914400"/>
            </a:xfrm>
            <a:prstGeom prst="chevron">
              <a:avLst>
                <a:gd name="adj" fmla="val 29310"/>
              </a:avLst>
            </a:prstGeom>
            <a:solidFill>
              <a:srgbClr val="57CCC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09160D44-E1CB-4C5C-ADCD-E0E659A7303D}"/>
                </a:ext>
              </a:extLst>
            </p:cNvPr>
            <p:cNvSpPr txBox="1"/>
            <p:nvPr/>
          </p:nvSpPr>
          <p:spPr>
            <a:xfrm>
              <a:off x="7519933" y="316040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2" name="Group 121">
            <a:extLst>
              <a:ext uri="{FF2B5EF4-FFF2-40B4-BE49-F238E27FC236}">
                <a16:creationId xmlns:a16="http://schemas.microsoft.com/office/drawing/2014/main" id="{15EF4384-3A12-418C-AA46-38B3217C9B77}"/>
              </a:ext>
            </a:extLst>
          </p:cNvPr>
          <p:cNvGrpSpPr/>
          <p:nvPr/>
        </p:nvGrpSpPr>
        <p:grpSpPr>
          <a:xfrm>
            <a:off x="4876800" y="3643220"/>
            <a:ext cx="990600" cy="914400"/>
            <a:chOff x="4876800" y="3643220"/>
            <a:chExt cx="990600" cy="914400"/>
          </a:xfrm>
        </p:grpSpPr>
        <p:sp>
          <p:nvSpPr>
            <p:cNvPr id="46" name="Hexagon 45">
              <a:extLst>
                <a:ext uri="{FF2B5EF4-FFF2-40B4-BE49-F238E27FC236}">
                  <a16:creationId xmlns:a16="http://schemas.microsoft.com/office/drawing/2014/main" id="{D6B6490D-5D0C-475A-BC36-AD54278F2B46}"/>
                </a:ext>
              </a:extLst>
            </p:cNvPr>
            <p:cNvSpPr/>
            <p:nvPr/>
          </p:nvSpPr>
          <p:spPr>
            <a:xfrm>
              <a:off x="4876800" y="3643220"/>
              <a:ext cx="990600" cy="914400"/>
            </a:xfrm>
            <a:prstGeom prst="hexagon">
              <a:avLst>
                <a:gd name="adj" fmla="val 29598"/>
                <a:gd name="vf" fmla="val 115470"/>
              </a:avLst>
            </a:prstGeom>
            <a:solidFill>
              <a:srgbClr val="FF9285"/>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61543023-92E2-4A78-989E-5B6BBF99A293}"/>
                </a:ext>
              </a:extLst>
            </p:cNvPr>
            <p:cNvSpPr txBox="1"/>
            <p:nvPr/>
          </p:nvSpPr>
          <p:spPr>
            <a:xfrm>
              <a:off x="5029200" y="3777253"/>
              <a:ext cx="664554" cy="646331"/>
            </a:xfrm>
            <a:prstGeom prst="rect">
              <a:avLst/>
            </a:prstGeom>
            <a:noFill/>
            <a:ln>
              <a:noFill/>
            </a:ln>
          </p:spPr>
          <p:txBody>
            <a:bodyPr wrap="square" rtlCol="0">
              <a:spAutoFit/>
            </a:bodyPr>
            <a:lstStyle/>
            <a:p>
              <a:pPr algn="ctr"/>
              <a:r>
                <a:rPr lang="en-US" sz="3600" b="1" dirty="0">
                  <a:solidFill>
                    <a:schemeClr val="bg1"/>
                  </a:solidFill>
                </a:rPr>
                <a:t>05</a:t>
              </a:r>
            </a:p>
          </p:txBody>
        </p:sp>
      </p:grpSp>
      <p:grpSp>
        <p:nvGrpSpPr>
          <p:cNvPr id="124" name="Group 123">
            <a:extLst>
              <a:ext uri="{FF2B5EF4-FFF2-40B4-BE49-F238E27FC236}">
                <a16:creationId xmlns:a16="http://schemas.microsoft.com/office/drawing/2014/main" id="{6AA096DB-B74D-4F67-BB78-E242BEB90B2F}"/>
              </a:ext>
            </a:extLst>
          </p:cNvPr>
          <p:cNvGrpSpPr/>
          <p:nvPr/>
        </p:nvGrpSpPr>
        <p:grpSpPr>
          <a:xfrm>
            <a:off x="304799" y="3643218"/>
            <a:ext cx="3886200" cy="932563"/>
            <a:chOff x="304799" y="3643218"/>
            <a:chExt cx="3886200" cy="932563"/>
          </a:xfrm>
        </p:grpSpPr>
        <p:sp>
          <p:nvSpPr>
            <p:cNvPr id="52" name="Arrow: Chevron 51">
              <a:extLst>
                <a:ext uri="{FF2B5EF4-FFF2-40B4-BE49-F238E27FC236}">
                  <a16:creationId xmlns:a16="http://schemas.microsoft.com/office/drawing/2014/main" id="{591E0AA8-1ECE-41FA-95B9-70B3B411C5C5}"/>
                </a:ext>
              </a:extLst>
            </p:cNvPr>
            <p:cNvSpPr/>
            <p:nvPr/>
          </p:nvSpPr>
          <p:spPr>
            <a:xfrm rot="10800000">
              <a:off x="304799" y="3643220"/>
              <a:ext cx="3886200" cy="914400"/>
            </a:xfrm>
            <a:prstGeom prst="chevron">
              <a:avLst>
                <a:gd name="adj" fmla="val 29310"/>
              </a:avLst>
            </a:prstGeom>
            <a:solidFill>
              <a:srgbClr val="FF9285"/>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TextBox 52">
              <a:extLst>
                <a:ext uri="{FF2B5EF4-FFF2-40B4-BE49-F238E27FC236}">
                  <a16:creationId xmlns:a16="http://schemas.microsoft.com/office/drawing/2014/main" id="{EC870652-54BE-4532-8BDA-4AECD5C54A4C}"/>
                </a:ext>
              </a:extLst>
            </p:cNvPr>
            <p:cNvSpPr txBox="1"/>
            <p:nvPr/>
          </p:nvSpPr>
          <p:spPr>
            <a:xfrm>
              <a:off x="609600" y="364321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1" name="Group 130">
            <a:extLst>
              <a:ext uri="{FF2B5EF4-FFF2-40B4-BE49-F238E27FC236}">
                <a16:creationId xmlns:a16="http://schemas.microsoft.com/office/drawing/2014/main" id="{DBDF98EA-35B2-4570-8976-C753AF2B6AD2}"/>
              </a:ext>
            </a:extLst>
          </p:cNvPr>
          <p:cNvGrpSpPr/>
          <p:nvPr/>
        </p:nvGrpSpPr>
        <p:grpSpPr>
          <a:xfrm>
            <a:off x="5688529" y="4172837"/>
            <a:ext cx="990600" cy="914400"/>
            <a:chOff x="5688529" y="4172837"/>
            <a:chExt cx="990600" cy="914400"/>
          </a:xfrm>
        </p:grpSpPr>
        <p:sp>
          <p:nvSpPr>
            <p:cNvPr id="55" name="Hexagon 54">
              <a:extLst>
                <a:ext uri="{FF2B5EF4-FFF2-40B4-BE49-F238E27FC236}">
                  <a16:creationId xmlns:a16="http://schemas.microsoft.com/office/drawing/2014/main" id="{FFB5EB28-539A-4632-A353-D0B89B6C9588}"/>
                </a:ext>
              </a:extLst>
            </p:cNvPr>
            <p:cNvSpPr/>
            <p:nvPr/>
          </p:nvSpPr>
          <p:spPr>
            <a:xfrm>
              <a:off x="5688529" y="4172837"/>
              <a:ext cx="990600" cy="914400"/>
            </a:xfrm>
            <a:prstGeom prst="hexagon">
              <a:avLst>
                <a:gd name="adj" fmla="val 29598"/>
                <a:gd name="vf" fmla="val 115470"/>
              </a:avLst>
            </a:prstGeom>
            <a:solidFill>
              <a:srgbClr val="60DCF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247C9314-10E7-452E-9BBB-317956FFDD8B}"/>
                </a:ext>
              </a:extLst>
            </p:cNvPr>
            <p:cNvSpPr txBox="1"/>
            <p:nvPr/>
          </p:nvSpPr>
          <p:spPr>
            <a:xfrm>
              <a:off x="5840929" y="4306870"/>
              <a:ext cx="664554" cy="646331"/>
            </a:xfrm>
            <a:prstGeom prst="rect">
              <a:avLst/>
            </a:prstGeom>
            <a:noFill/>
          </p:spPr>
          <p:txBody>
            <a:bodyPr wrap="square" rtlCol="0">
              <a:spAutoFit/>
            </a:bodyPr>
            <a:lstStyle/>
            <a:p>
              <a:pPr algn="ctr"/>
              <a:r>
                <a:rPr lang="en-US" sz="3600" b="1" dirty="0">
                  <a:solidFill>
                    <a:schemeClr val="bg1"/>
                  </a:solidFill>
                </a:rPr>
                <a:t>06</a:t>
              </a:r>
            </a:p>
          </p:txBody>
        </p:sp>
      </p:grpSp>
      <p:grpSp>
        <p:nvGrpSpPr>
          <p:cNvPr id="133" name="Group 132">
            <a:extLst>
              <a:ext uri="{FF2B5EF4-FFF2-40B4-BE49-F238E27FC236}">
                <a16:creationId xmlns:a16="http://schemas.microsoft.com/office/drawing/2014/main" id="{0EE48B7A-0B36-4008-870D-8DD33EF7E8F8}"/>
              </a:ext>
            </a:extLst>
          </p:cNvPr>
          <p:cNvGrpSpPr/>
          <p:nvPr/>
        </p:nvGrpSpPr>
        <p:grpSpPr>
          <a:xfrm>
            <a:off x="7351729" y="4172837"/>
            <a:ext cx="3886200" cy="932563"/>
            <a:chOff x="7351729" y="4172837"/>
            <a:chExt cx="3886200" cy="932563"/>
          </a:xfrm>
        </p:grpSpPr>
        <p:sp>
          <p:nvSpPr>
            <p:cNvPr id="61" name="Arrow: Chevron 60">
              <a:extLst>
                <a:ext uri="{FF2B5EF4-FFF2-40B4-BE49-F238E27FC236}">
                  <a16:creationId xmlns:a16="http://schemas.microsoft.com/office/drawing/2014/main" id="{2010C60B-2A36-4465-971F-D2279CA38748}"/>
                </a:ext>
              </a:extLst>
            </p:cNvPr>
            <p:cNvSpPr/>
            <p:nvPr/>
          </p:nvSpPr>
          <p:spPr>
            <a:xfrm>
              <a:off x="7351729" y="4190998"/>
              <a:ext cx="3886200" cy="914400"/>
            </a:xfrm>
            <a:prstGeom prst="chevron">
              <a:avLst>
                <a:gd name="adj" fmla="val 29310"/>
              </a:avLst>
            </a:prstGeom>
            <a:solidFill>
              <a:srgbClr val="60DCF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TextBox 61">
              <a:extLst>
                <a:ext uri="{FF2B5EF4-FFF2-40B4-BE49-F238E27FC236}">
                  <a16:creationId xmlns:a16="http://schemas.microsoft.com/office/drawing/2014/main" id="{12E472BD-D476-44A0-B521-D8D2D1724D1D}"/>
                </a:ext>
              </a:extLst>
            </p:cNvPr>
            <p:cNvSpPr txBox="1"/>
            <p:nvPr/>
          </p:nvSpPr>
          <p:spPr>
            <a:xfrm>
              <a:off x="7519933" y="417283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41716F62-15A7-4EAB-824A-583F5F7571DB}"/>
              </a:ext>
            </a:extLst>
          </p:cNvPr>
          <p:cNvGrpSpPr/>
          <p:nvPr/>
        </p:nvGrpSpPr>
        <p:grpSpPr>
          <a:xfrm>
            <a:off x="6517408" y="2147285"/>
            <a:ext cx="990600" cy="914400"/>
            <a:chOff x="6517408" y="2147285"/>
            <a:chExt cx="990600" cy="914400"/>
          </a:xfrm>
        </p:grpSpPr>
        <p:sp>
          <p:nvSpPr>
            <p:cNvPr id="22" name="Arrow: Chevron 21">
              <a:extLst>
                <a:ext uri="{FF2B5EF4-FFF2-40B4-BE49-F238E27FC236}">
                  <a16:creationId xmlns:a16="http://schemas.microsoft.com/office/drawing/2014/main" id="{50864D2D-DCD3-49FF-82FE-5C2CC89F000B}"/>
                </a:ext>
              </a:extLst>
            </p:cNvPr>
            <p:cNvSpPr/>
            <p:nvPr/>
          </p:nvSpPr>
          <p:spPr>
            <a:xfrm>
              <a:off x="6517408" y="2147285"/>
              <a:ext cx="990600" cy="914400"/>
            </a:xfrm>
            <a:prstGeom prst="chevron">
              <a:avLst>
                <a:gd name="adj" fmla="val 29310"/>
              </a:avLst>
            </a:prstGeom>
            <a:solidFill>
              <a:srgbClr val="4CC8EC"/>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Freeform 171">
              <a:extLst>
                <a:ext uri="{FF2B5EF4-FFF2-40B4-BE49-F238E27FC236}">
                  <a16:creationId xmlns:a16="http://schemas.microsoft.com/office/drawing/2014/main" id="{A5CBA1F0-7EC6-4A70-85E0-01D68E7690C9}"/>
                </a:ext>
              </a:extLst>
            </p:cNvPr>
            <p:cNvSpPr>
              <a:spLocks noChangeAspect="1" noEditPoints="1"/>
            </p:cNvSpPr>
            <p:nvPr/>
          </p:nvSpPr>
          <p:spPr bwMode="auto">
            <a:xfrm>
              <a:off x="6870441" y="2399064"/>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129" name="Group 128">
            <a:extLst>
              <a:ext uri="{FF2B5EF4-FFF2-40B4-BE49-F238E27FC236}">
                <a16:creationId xmlns:a16="http://schemas.microsoft.com/office/drawing/2014/main" id="{3F99EF58-084C-45AE-B97E-A3483E757BB0}"/>
              </a:ext>
            </a:extLst>
          </p:cNvPr>
          <p:cNvGrpSpPr/>
          <p:nvPr/>
        </p:nvGrpSpPr>
        <p:grpSpPr>
          <a:xfrm>
            <a:off x="6517408" y="3176173"/>
            <a:ext cx="990600" cy="914400"/>
            <a:chOff x="6517408" y="3176173"/>
            <a:chExt cx="990600" cy="914400"/>
          </a:xfrm>
        </p:grpSpPr>
        <p:sp>
          <p:nvSpPr>
            <p:cNvPr id="40" name="Arrow: Chevron 39">
              <a:extLst>
                <a:ext uri="{FF2B5EF4-FFF2-40B4-BE49-F238E27FC236}">
                  <a16:creationId xmlns:a16="http://schemas.microsoft.com/office/drawing/2014/main" id="{3DF2A33D-39E8-4921-A99F-75705282BEF1}"/>
                </a:ext>
              </a:extLst>
            </p:cNvPr>
            <p:cNvSpPr/>
            <p:nvPr/>
          </p:nvSpPr>
          <p:spPr>
            <a:xfrm>
              <a:off x="6517408" y="3176173"/>
              <a:ext cx="990600" cy="914400"/>
            </a:xfrm>
            <a:prstGeom prst="chevron">
              <a:avLst>
                <a:gd name="adj" fmla="val 29310"/>
              </a:avLst>
            </a:prstGeom>
            <a:solidFill>
              <a:srgbClr val="57CCC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3" name="Freeform 39">
              <a:extLst>
                <a:ext uri="{FF2B5EF4-FFF2-40B4-BE49-F238E27FC236}">
                  <a16:creationId xmlns:a16="http://schemas.microsoft.com/office/drawing/2014/main" id="{36960606-9D6A-4B4C-8227-B28D14A418A2}"/>
                </a:ext>
              </a:extLst>
            </p:cNvPr>
            <p:cNvSpPr>
              <a:spLocks noChangeAspect="1" noEditPoints="1"/>
            </p:cNvSpPr>
            <p:nvPr/>
          </p:nvSpPr>
          <p:spPr bwMode="auto">
            <a:xfrm>
              <a:off x="6915104" y="342217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a:extLst>
              <a:ext uri="{FF2B5EF4-FFF2-40B4-BE49-F238E27FC236}">
                <a16:creationId xmlns:a16="http://schemas.microsoft.com/office/drawing/2014/main" id="{5F9247BB-AD30-43FA-9E07-8960C9356FBB}"/>
              </a:ext>
            </a:extLst>
          </p:cNvPr>
          <p:cNvGrpSpPr/>
          <p:nvPr/>
        </p:nvGrpSpPr>
        <p:grpSpPr>
          <a:xfrm>
            <a:off x="6517408" y="4188602"/>
            <a:ext cx="990600" cy="914400"/>
            <a:chOff x="6517408" y="4188602"/>
            <a:chExt cx="990600" cy="914400"/>
          </a:xfrm>
        </p:grpSpPr>
        <p:sp>
          <p:nvSpPr>
            <p:cNvPr id="58" name="Arrow: Chevron 57">
              <a:extLst>
                <a:ext uri="{FF2B5EF4-FFF2-40B4-BE49-F238E27FC236}">
                  <a16:creationId xmlns:a16="http://schemas.microsoft.com/office/drawing/2014/main" id="{0CD96BBA-16FB-4F2C-B7E6-DBE9335C9100}"/>
                </a:ext>
              </a:extLst>
            </p:cNvPr>
            <p:cNvSpPr/>
            <p:nvPr/>
          </p:nvSpPr>
          <p:spPr>
            <a:xfrm>
              <a:off x="6517408" y="4188602"/>
              <a:ext cx="990600" cy="914400"/>
            </a:xfrm>
            <a:prstGeom prst="chevron">
              <a:avLst>
                <a:gd name="adj" fmla="val 29310"/>
              </a:avLst>
            </a:prstGeom>
            <a:solidFill>
              <a:srgbClr val="60DCF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41">
              <a:extLst>
                <a:ext uri="{FF2B5EF4-FFF2-40B4-BE49-F238E27FC236}">
                  <a16:creationId xmlns:a16="http://schemas.microsoft.com/office/drawing/2014/main" id="{915ADFB4-9E25-484F-9F5B-7C21A57BF9E8}"/>
                </a:ext>
              </a:extLst>
            </p:cNvPr>
            <p:cNvSpPr>
              <a:spLocks noChangeAspect="1" noEditPoints="1"/>
            </p:cNvSpPr>
            <p:nvPr/>
          </p:nvSpPr>
          <p:spPr bwMode="auto">
            <a:xfrm>
              <a:off x="6839485" y="4509935"/>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3" name="Group 122">
            <a:extLst>
              <a:ext uri="{FF2B5EF4-FFF2-40B4-BE49-F238E27FC236}">
                <a16:creationId xmlns:a16="http://schemas.microsoft.com/office/drawing/2014/main" id="{66ADDDC0-BFF8-48A7-8A6B-0830CA503522}"/>
              </a:ext>
            </a:extLst>
          </p:cNvPr>
          <p:cNvGrpSpPr/>
          <p:nvPr/>
        </p:nvGrpSpPr>
        <p:grpSpPr>
          <a:xfrm>
            <a:off x="4038600" y="3643220"/>
            <a:ext cx="990600" cy="914400"/>
            <a:chOff x="4038600" y="3643220"/>
            <a:chExt cx="990600" cy="914400"/>
          </a:xfrm>
        </p:grpSpPr>
        <p:sp>
          <p:nvSpPr>
            <p:cNvPr id="49" name="Arrow: Chevron 48">
              <a:extLst>
                <a:ext uri="{FF2B5EF4-FFF2-40B4-BE49-F238E27FC236}">
                  <a16:creationId xmlns:a16="http://schemas.microsoft.com/office/drawing/2014/main" id="{22D76260-D6C1-42D9-BBF7-686B71C7D4FE}"/>
                </a:ext>
              </a:extLst>
            </p:cNvPr>
            <p:cNvSpPr/>
            <p:nvPr/>
          </p:nvSpPr>
          <p:spPr>
            <a:xfrm rot="10800000">
              <a:off x="4038600" y="3643220"/>
              <a:ext cx="990600" cy="914400"/>
            </a:xfrm>
            <a:prstGeom prst="chevron">
              <a:avLst>
                <a:gd name="adj" fmla="val 29310"/>
              </a:avLst>
            </a:prstGeom>
            <a:solidFill>
              <a:srgbClr val="FF9285"/>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01">
              <a:extLst>
                <a:ext uri="{FF2B5EF4-FFF2-40B4-BE49-F238E27FC236}">
                  <a16:creationId xmlns:a16="http://schemas.microsoft.com/office/drawing/2014/main" id="{10E2F513-6478-4219-A52F-0583A52666F1}"/>
                </a:ext>
              </a:extLst>
            </p:cNvPr>
            <p:cNvSpPr>
              <a:spLocks noChangeAspect="1" noEditPoints="1"/>
            </p:cNvSpPr>
            <p:nvPr/>
          </p:nvSpPr>
          <p:spPr bwMode="auto">
            <a:xfrm>
              <a:off x="4269653" y="39018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19">
            <a:extLst>
              <a:ext uri="{FF2B5EF4-FFF2-40B4-BE49-F238E27FC236}">
                <a16:creationId xmlns:a16="http://schemas.microsoft.com/office/drawing/2014/main" id="{1AA40493-15A8-4A6A-AE7C-2F57C5F8DECF}"/>
              </a:ext>
            </a:extLst>
          </p:cNvPr>
          <p:cNvGrpSpPr/>
          <p:nvPr/>
        </p:nvGrpSpPr>
        <p:grpSpPr>
          <a:xfrm>
            <a:off x="4038600" y="2630791"/>
            <a:ext cx="990600" cy="914400"/>
            <a:chOff x="4038600" y="2630791"/>
            <a:chExt cx="990600" cy="914400"/>
          </a:xfrm>
        </p:grpSpPr>
        <p:sp>
          <p:nvSpPr>
            <p:cNvPr id="31" name="Arrow: Chevron 30">
              <a:extLst>
                <a:ext uri="{FF2B5EF4-FFF2-40B4-BE49-F238E27FC236}">
                  <a16:creationId xmlns:a16="http://schemas.microsoft.com/office/drawing/2014/main" id="{BBF079C1-DC3F-4DE0-8EEE-792E25E89EF5}"/>
                </a:ext>
              </a:extLst>
            </p:cNvPr>
            <p:cNvSpPr/>
            <p:nvPr/>
          </p:nvSpPr>
          <p:spPr>
            <a:xfrm rot="10800000">
              <a:off x="4038600" y="2630791"/>
              <a:ext cx="990600" cy="914400"/>
            </a:xfrm>
            <a:prstGeom prst="chevron">
              <a:avLst>
                <a:gd name="adj" fmla="val 29310"/>
              </a:avLst>
            </a:prstGeom>
            <a:solidFill>
              <a:srgbClr val="F4C956"/>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Freeform 91">
              <a:extLst>
                <a:ext uri="{FF2B5EF4-FFF2-40B4-BE49-F238E27FC236}">
                  <a16:creationId xmlns:a16="http://schemas.microsoft.com/office/drawing/2014/main" id="{2D00727A-7635-4E07-BE9E-A79D39B52282}"/>
                </a:ext>
              </a:extLst>
            </p:cNvPr>
            <p:cNvSpPr>
              <a:spLocks noChangeAspect="1" noEditPoints="1"/>
            </p:cNvSpPr>
            <p:nvPr/>
          </p:nvSpPr>
          <p:spPr bwMode="auto">
            <a:xfrm>
              <a:off x="4304409" y="291188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TextBox 103">
            <a:extLst>
              <a:ext uri="{FF2B5EF4-FFF2-40B4-BE49-F238E27FC236}">
                <a16:creationId xmlns:a16="http://schemas.microsoft.com/office/drawing/2014/main" id="{570B835A-545E-44B0-B179-26911198261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05" name="Rectangle 104">
            <a:extLst>
              <a:ext uri="{FF2B5EF4-FFF2-40B4-BE49-F238E27FC236}">
                <a16:creationId xmlns:a16="http://schemas.microsoft.com/office/drawing/2014/main" id="{919F2257-4186-4C6F-A3BC-B9C7C77F9711}"/>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79">
            <a:extLst>
              <a:ext uri="{FF2B5EF4-FFF2-40B4-BE49-F238E27FC236}">
                <a16:creationId xmlns:a16="http://schemas.microsoft.com/office/drawing/2014/main" id="{51AF08B9-4039-4295-AF0B-A0780262B9C3}"/>
              </a:ext>
            </a:extLst>
          </p:cNvPr>
          <p:cNvGrpSpPr/>
          <p:nvPr/>
        </p:nvGrpSpPr>
        <p:grpSpPr>
          <a:xfrm>
            <a:off x="848695" y="5392333"/>
            <a:ext cx="316194" cy="809239"/>
            <a:chOff x="5054600" y="1652588"/>
            <a:chExt cx="187325" cy="479424"/>
          </a:xfrm>
          <a:solidFill>
            <a:schemeClr val="bg1"/>
          </a:solidFill>
        </p:grpSpPr>
        <p:sp>
          <p:nvSpPr>
            <p:cNvPr id="107" name="Freeform 96">
              <a:extLst>
                <a:ext uri="{FF2B5EF4-FFF2-40B4-BE49-F238E27FC236}">
                  <a16:creationId xmlns:a16="http://schemas.microsoft.com/office/drawing/2014/main" id="{09295477-E206-4309-95E0-9FFDC17B605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8" name="Oval 97">
              <a:extLst>
                <a:ext uri="{FF2B5EF4-FFF2-40B4-BE49-F238E27FC236}">
                  <a16:creationId xmlns:a16="http://schemas.microsoft.com/office/drawing/2014/main" id="{0AE13FAC-BEF2-4EBF-BF8A-487882A23CD0}"/>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9" name="Group 184">
            <a:extLst>
              <a:ext uri="{FF2B5EF4-FFF2-40B4-BE49-F238E27FC236}">
                <a16:creationId xmlns:a16="http://schemas.microsoft.com/office/drawing/2014/main" id="{8EC887C9-A85F-4A93-ABAD-3C7A66B6319F}"/>
              </a:ext>
            </a:extLst>
          </p:cNvPr>
          <p:cNvGrpSpPr/>
          <p:nvPr/>
        </p:nvGrpSpPr>
        <p:grpSpPr>
          <a:xfrm>
            <a:off x="3233652" y="5351391"/>
            <a:ext cx="374206" cy="803361"/>
            <a:chOff x="6213475" y="1668463"/>
            <a:chExt cx="227013" cy="487362"/>
          </a:xfrm>
          <a:solidFill>
            <a:schemeClr val="bg1"/>
          </a:solidFill>
        </p:grpSpPr>
        <p:sp>
          <p:nvSpPr>
            <p:cNvPr id="110" name="Oval 98">
              <a:extLst>
                <a:ext uri="{FF2B5EF4-FFF2-40B4-BE49-F238E27FC236}">
                  <a16:creationId xmlns:a16="http://schemas.microsoft.com/office/drawing/2014/main" id="{82A42A3C-4F03-4220-A97F-D0333152270C}"/>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99">
              <a:extLst>
                <a:ext uri="{FF2B5EF4-FFF2-40B4-BE49-F238E27FC236}">
                  <a16:creationId xmlns:a16="http://schemas.microsoft.com/office/drawing/2014/main" id="{BB425BB4-7C17-468C-87F2-94929A86862E}"/>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FD308BB7-5122-42D6-BF85-CBA1AAE16D70}"/>
              </a:ext>
            </a:extLst>
          </p:cNvPr>
          <p:cNvGrpSpPr/>
          <p:nvPr/>
        </p:nvGrpSpPr>
        <p:grpSpPr>
          <a:xfrm>
            <a:off x="1293085" y="5183911"/>
            <a:ext cx="1559566" cy="1158666"/>
            <a:chOff x="1293085" y="5183911"/>
            <a:chExt cx="1559566" cy="1158666"/>
          </a:xfrm>
        </p:grpSpPr>
        <p:sp>
          <p:nvSpPr>
            <p:cNvPr id="112" name="TextBox 111">
              <a:extLst>
                <a:ext uri="{FF2B5EF4-FFF2-40B4-BE49-F238E27FC236}">
                  <a16:creationId xmlns:a16="http://schemas.microsoft.com/office/drawing/2014/main" id="{EC84ED02-FD61-40C5-98D8-D976B85CD624}"/>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4" name="TextBox 113">
              <a:extLst>
                <a:ext uri="{FF2B5EF4-FFF2-40B4-BE49-F238E27FC236}">
                  <a16:creationId xmlns:a16="http://schemas.microsoft.com/office/drawing/2014/main" id="{399D7B08-F93E-4898-AA66-86541A70A043}"/>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6E7422CB-A082-45F7-937C-CF1EB455C67E}"/>
              </a:ext>
            </a:extLst>
          </p:cNvPr>
          <p:cNvGrpSpPr/>
          <p:nvPr/>
        </p:nvGrpSpPr>
        <p:grpSpPr>
          <a:xfrm>
            <a:off x="3693216" y="5176434"/>
            <a:ext cx="1605802" cy="1166142"/>
            <a:chOff x="3693216" y="5176434"/>
            <a:chExt cx="1605802" cy="1166142"/>
          </a:xfrm>
        </p:grpSpPr>
        <p:sp>
          <p:nvSpPr>
            <p:cNvPr id="113" name="TextBox 112">
              <a:extLst>
                <a:ext uri="{FF2B5EF4-FFF2-40B4-BE49-F238E27FC236}">
                  <a16:creationId xmlns:a16="http://schemas.microsoft.com/office/drawing/2014/main" id="{E1FF563A-A149-4543-BD8E-2629FCD6029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15" name="TextBox 114">
              <a:extLst>
                <a:ext uri="{FF2B5EF4-FFF2-40B4-BE49-F238E27FC236}">
                  <a16:creationId xmlns:a16="http://schemas.microsoft.com/office/drawing/2014/main" id="{F020AC0E-C07D-4197-A26D-83E1CB5D2E7C}"/>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pic>
        <p:nvPicPr>
          <p:cNvPr id="70" name="Picture 69">
            <a:hlinkClick r:id="rId2"/>
            <a:extLst>
              <a:ext uri="{FF2B5EF4-FFF2-40B4-BE49-F238E27FC236}">
                <a16:creationId xmlns:a16="http://schemas.microsoft.com/office/drawing/2014/main" id="{5C462529-761B-4442-A2D6-991EA1E7E9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588159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500"/>
                                        <p:tgtEl>
                                          <p:spTgt spid="10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p:cTn id="11" dur="750" fill="hold"/>
                                        <p:tgtEl>
                                          <p:spTgt spid="118"/>
                                        </p:tgtEl>
                                        <p:attrNameLst>
                                          <p:attrName>ppt_w</p:attrName>
                                        </p:attrNameLst>
                                      </p:cBhvr>
                                      <p:tavLst>
                                        <p:tav tm="0">
                                          <p:val>
                                            <p:fltVal val="0"/>
                                          </p:val>
                                        </p:tav>
                                        <p:tav tm="100000">
                                          <p:val>
                                            <p:strVal val="#ppt_w"/>
                                          </p:val>
                                        </p:tav>
                                      </p:tavLst>
                                    </p:anim>
                                    <p:anim calcmode="lin" valueType="num">
                                      <p:cBhvr>
                                        <p:cTn id="12" dur="750" fill="hold"/>
                                        <p:tgtEl>
                                          <p:spTgt spid="118"/>
                                        </p:tgtEl>
                                        <p:attrNameLst>
                                          <p:attrName>ppt_h</p:attrName>
                                        </p:attrNameLst>
                                      </p:cBhvr>
                                      <p:tavLst>
                                        <p:tav tm="0">
                                          <p:val>
                                            <p:fltVal val="0"/>
                                          </p:val>
                                        </p:tav>
                                        <p:tav tm="100000">
                                          <p:val>
                                            <p:strVal val="#ppt_h"/>
                                          </p:val>
                                        </p:tav>
                                      </p:tavLst>
                                    </p:anim>
                                    <p:animEffect transition="in" filter="fade">
                                      <p:cBhvr>
                                        <p:cTn id="13" dur="750"/>
                                        <p:tgtEl>
                                          <p:spTgt spid="118"/>
                                        </p:tgtEl>
                                      </p:cBhvr>
                                    </p:animEffect>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additive="base">
                                        <p:cTn id="17" dur="500" fill="hold"/>
                                        <p:tgtEl>
                                          <p:spTgt spid="117"/>
                                        </p:tgtEl>
                                        <p:attrNameLst>
                                          <p:attrName>ppt_x</p:attrName>
                                        </p:attrNameLst>
                                      </p:cBhvr>
                                      <p:tavLst>
                                        <p:tav tm="0">
                                          <p:val>
                                            <p:strVal val="0-#ppt_w/2"/>
                                          </p:val>
                                        </p:tav>
                                        <p:tav tm="100000">
                                          <p:val>
                                            <p:strVal val="#ppt_x"/>
                                          </p:val>
                                        </p:tav>
                                      </p:tavLst>
                                    </p:anim>
                                    <p:anim calcmode="lin" valueType="num">
                                      <p:cBhvr additive="base">
                                        <p:cTn id="18" dur="500" fill="hold"/>
                                        <p:tgtEl>
                                          <p:spTgt spid="117"/>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 presetClass="entr" presetSubtype="8" fill="hold" nodeType="afterEffect">
                                  <p:stCondLst>
                                    <p:cond delay="0"/>
                                  </p:stCondLst>
                                  <p:childTnLst>
                                    <p:set>
                                      <p:cBhvr>
                                        <p:cTn id="21" dur="1" fill="hold">
                                          <p:stCondLst>
                                            <p:cond delay="0"/>
                                          </p:stCondLst>
                                        </p:cTn>
                                        <p:tgtEl>
                                          <p:spTgt spid="116"/>
                                        </p:tgtEl>
                                        <p:attrNameLst>
                                          <p:attrName>style.visibility</p:attrName>
                                        </p:attrNameLst>
                                      </p:cBhvr>
                                      <p:to>
                                        <p:strVal val="visible"/>
                                      </p:to>
                                    </p:set>
                                    <p:anim calcmode="lin" valueType="num">
                                      <p:cBhvr additive="base">
                                        <p:cTn id="22" dur="500" fill="hold"/>
                                        <p:tgtEl>
                                          <p:spTgt spid="116"/>
                                        </p:tgtEl>
                                        <p:attrNameLst>
                                          <p:attrName>ppt_x</p:attrName>
                                        </p:attrNameLst>
                                      </p:cBhvr>
                                      <p:tavLst>
                                        <p:tav tm="0">
                                          <p:val>
                                            <p:strVal val="0-#ppt_w/2"/>
                                          </p:val>
                                        </p:tav>
                                        <p:tav tm="100000">
                                          <p:val>
                                            <p:strVal val="#ppt_x"/>
                                          </p:val>
                                        </p:tav>
                                      </p:tavLst>
                                    </p:anim>
                                    <p:anim calcmode="lin" valueType="num">
                                      <p:cBhvr additive="base">
                                        <p:cTn id="23" dur="500" fill="hold"/>
                                        <p:tgtEl>
                                          <p:spTgt spid="116"/>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53" presetClass="entr" presetSubtype="16" fill="hold" nodeType="afterEffect">
                                  <p:stCondLst>
                                    <p:cond delay="0"/>
                                  </p:stCondLst>
                                  <p:childTnLst>
                                    <p:set>
                                      <p:cBhvr>
                                        <p:cTn id="26" dur="1" fill="hold">
                                          <p:stCondLst>
                                            <p:cond delay="0"/>
                                          </p:stCondLst>
                                        </p:cTn>
                                        <p:tgtEl>
                                          <p:spTgt spid="125"/>
                                        </p:tgtEl>
                                        <p:attrNameLst>
                                          <p:attrName>style.visibility</p:attrName>
                                        </p:attrNameLst>
                                      </p:cBhvr>
                                      <p:to>
                                        <p:strVal val="visible"/>
                                      </p:to>
                                    </p:set>
                                    <p:anim calcmode="lin" valueType="num">
                                      <p:cBhvr>
                                        <p:cTn id="27" dur="750" fill="hold"/>
                                        <p:tgtEl>
                                          <p:spTgt spid="125"/>
                                        </p:tgtEl>
                                        <p:attrNameLst>
                                          <p:attrName>ppt_w</p:attrName>
                                        </p:attrNameLst>
                                      </p:cBhvr>
                                      <p:tavLst>
                                        <p:tav tm="0">
                                          <p:val>
                                            <p:fltVal val="0"/>
                                          </p:val>
                                        </p:tav>
                                        <p:tav tm="100000">
                                          <p:val>
                                            <p:strVal val="#ppt_w"/>
                                          </p:val>
                                        </p:tav>
                                      </p:tavLst>
                                    </p:anim>
                                    <p:anim calcmode="lin" valueType="num">
                                      <p:cBhvr>
                                        <p:cTn id="28" dur="750" fill="hold"/>
                                        <p:tgtEl>
                                          <p:spTgt spid="125"/>
                                        </p:tgtEl>
                                        <p:attrNameLst>
                                          <p:attrName>ppt_h</p:attrName>
                                        </p:attrNameLst>
                                      </p:cBhvr>
                                      <p:tavLst>
                                        <p:tav tm="0">
                                          <p:val>
                                            <p:fltVal val="0"/>
                                          </p:val>
                                        </p:tav>
                                        <p:tav tm="100000">
                                          <p:val>
                                            <p:strVal val="#ppt_h"/>
                                          </p:val>
                                        </p:tav>
                                      </p:tavLst>
                                    </p:anim>
                                    <p:animEffect transition="in" filter="fade">
                                      <p:cBhvr>
                                        <p:cTn id="29" dur="750"/>
                                        <p:tgtEl>
                                          <p:spTgt spid="12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126"/>
                                        </p:tgtEl>
                                        <p:attrNameLst>
                                          <p:attrName>style.visibility</p:attrName>
                                        </p:attrNameLst>
                                      </p:cBhvr>
                                      <p:to>
                                        <p:strVal val="visible"/>
                                      </p:to>
                                    </p:set>
                                    <p:anim calcmode="lin" valueType="num">
                                      <p:cBhvr additive="base">
                                        <p:cTn id="33" dur="500" fill="hold"/>
                                        <p:tgtEl>
                                          <p:spTgt spid="126"/>
                                        </p:tgtEl>
                                        <p:attrNameLst>
                                          <p:attrName>ppt_x</p:attrName>
                                        </p:attrNameLst>
                                      </p:cBhvr>
                                      <p:tavLst>
                                        <p:tav tm="0">
                                          <p:val>
                                            <p:strVal val="1+#ppt_w/2"/>
                                          </p:val>
                                        </p:tav>
                                        <p:tav tm="100000">
                                          <p:val>
                                            <p:strVal val="#ppt_x"/>
                                          </p:val>
                                        </p:tav>
                                      </p:tavLst>
                                    </p:anim>
                                    <p:anim calcmode="lin" valueType="num">
                                      <p:cBhvr additive="base">
                                        <p:cTn id="34" dur="500" fill="hold"/>
                                        <p:tgtEl>
                                          <p:spTgt spid="12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127"/>
                                        </p:tgtEl>
                                        <p:attrNameLst>
                                          <p:attrName>style.visibility</p:attrName>
                                        </p:attrNameLst>
                                      </p:cBhvr>
                                      <p:to>
                                        <p:strVal val="visible"/>
                                      </p:to>
                                    </p:set>
                                    <p:anim calcmode="lin" valueType="num">
                                      <p:cBhvr additive="base">
                                        <p:cTn id="38" dur="500" fill="hold"/>
                                        <p:tgtEl>
                                          <p:spTgt spid="127"/>
                                        </p:tgtEl>
                                        <p:attrNameLst>
                                          <p:attrName>ppt_x</p:attrName>
                                        </p:attrNameLst>
                                      </p:cBhvr>
                                      <p:tavLst>
                                        <p:tav tm="0">
                                          <p:val>
                                            <p:strVal val="1+#ppt_w/2"/>
                                          </p:val>
                                        </p:tav>
                                        <p:tav tm="100000">
                                          <p:val>
                                            <p:strVal val="#ppt_x"/>
                                          </p:val>
                                        </p:tav>
                                      </p:tavLst>
                                    </p:anim>
                                    <p:anim calcmode="lin" valueType="num">
                                      <p:cBhvr additive="base">
                                        <p:cTn id="39" dur="500" fill="hold"/>
                                        <p:tgtEl>
                                          <p:spTgt spid="12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121"/>
                                        </p:tgtEl>
                                        <p:attrNameLst>
                                          <p:attrName>style.visibility</p:attrName>
                                        </p:attrNameLst>
                                      </p:cBhvr>
                                      <p:to>
                                        <p:strVal val="visible"/>
                                      </p:to>
                                    </p:set>
                                    <p:anim calcmode="lin" valueType="num">
                                      <p:cBhvr>
                                        <p:cTn id="43" dur="750" fill="hold"/>
                                        <p:tgtEl>
                                          <p:spTgt spid="121"/>
                                        </p:tgtEl>
                                        <p:attrNameLst>
                                          <p:attrName>ppt_w</p:attrName>
                                        </p:attrNameLst>
                                      </p:cBhvr>
                                      <p:tavLst>
                                        <p:tav tm="0">
                                          <p:val>
                                            <p:fltVal val="0"/>
                                          </p:val>
                                        </p:tav>
                                        <p:tav tm="100000">
                                          <p:val>
                                            <p:strVal val="#ppt_w"/>
                                          </p:val>
                                        </p:tav>
                                      </p:tavLst>
                                    </p:anim>
                                    <p:anim calcmode="lin" valueType="num">
                                      <p:cBhvr>
                                        <p:cTn id="44" dur="750" fill="hold"/>
                                        <p:tgtEl>
                                          <p:spTgt spid="121"/>
                                        </p:tgtEl>
                                        <p:attrNameLst>
                                          <p:attrName>ppt_h</p:attrName>
                                        </p:attrNameLst>
                                      </p:cBhvr>
                                      <p:tavLst>
                                        <p:tav tm="0">
                                          <p:val>
                                            <p:fltVal val="0"/>
                                          </p:val>
                                        </p:tav>
                                        <p:tav tm="100000">
                                          <p:val>
                                            <p:strVal val="#ppt_h"/>
                                          </p:val>
                                        </p:tav>
                                      </p:tavLst>
                                    </p:anim>
                                    <p:animEffect transition="in" filter="fade">
                                      <p:cBhvr>
                                        <p:cTn id="45" dur="750"/>
                                        <p:tgtEl>
                                          <p:spTgt spid="121"/>
                                        </p:tgtEl>
                                      </p:cBhvr>
                                    </p:animEffect>
                                  </p:childTnLst>
                                </p:cTn>
                              </p:par>
                            </p:childTnLst>
                          </p:cTn>
                        </p:par>
                        <p:par>
                          <p:cTn id="46" fill="hold">
                            <p:stCondLst>
                              <p:cond delay="4750"/>
                            </p:stCondLst>
                            <p:childTnLst>
                              <p:par>
                                <p:cTn id="47" presetID="2" presetClass="entr" presetSubtype="8" fill="hold" nodeType="afterEffect">
                                  <p:stCondLst>
                                    <p:cond delay="0"/>
                                  </p:stCondLst>
                                  <p:childTnLst>
                                    <p:set>
                                      <p:cBhvr>
                                        <p:cTn id="48" dur="1" fill="hold">
                                          <p:stCondLst>
                                            <p:cond delay="0"/>
                                          </p:stCondLst>
                                        </p:cTn>
                                        <p:tgtEl>
                                          <p:spTgt spid="120"/>
                                        </p:tgtEl>
                                        <p:attrNameLst>
                                          <p:attrName>style.visibility</p:attrName>
                                        </p:attrNameLst>
                                      </p:cBhvr>
                                      <p:to>
                                        <p:strVal val="visible"/>
                                      </p:to>
                                    </p:set>
                                    <p:anim calcmode="lin" valueType="num">
                                      <p:cBhvr additive="base">
                                        <p:cTn id="49" dur="500" fill="hold"/>
                                        <p:tgtEl>
                                          <p:spTgt spid="120"/>
                                        </p:tgtEl>
                                        <p:attrNameLst>
                                          <p:attrName>ppt_x</p:attrName>
                                        </p:attrNameLst>
                                      </p:cBhvr>
                                      <p:tavLst>
                                        <p:tav tm="0">
                                          <p:val>
                                            <p:strVal val="0-#ppt_w/2"/>
                                          </p:val>
                                        </p:tav>
                                        <p:tav tm="100000">
                                          <p:val>
                                            <p:strVal val="#ppt_x"/>
                                          </p:val>
                                        </p:tav>
                                      </p:tavLst>
                                    </p:anim>
                                    <p:anim calcmode="lin" valueType="num">
                                      <p:cBhvr additive="base">
                                        <p:cTn id="50" dur="500" fill="hold"/>
                                        <p:tgtEl>
                                          <p:spTgt spid="120"/>
                                        </p:tgtEl>
                                        <p:attrNameLst>
                                          <p:attrName>ppt_y</p:attrName>
                                        </p:attrNameLst>
                                      </p:cBhvr>
                                      <p:tavLst>
                                        <p:tav tm="0">
                                          <p:val>
                                            <p:strVal val="#ppt_y"/>
                                          </p:val>
                                        </p:tav>
                                        <p:tav tm="100000">
                                          <p:val>
                                            <p:strVal val="#ppt_y"/>
                                          </p:val>
                                        </p:tav>
                                      </p:tavLst>
                                    </p:anim>
                                  </p:childTnLst>
                                </p:cTn>
                              </p:par>
                            </p:childTnLst>
                          </p:cTn>
                        </p:par>
                        <p:par>
                          <p:cTn id="51" fill="hold">
                            <p:stCondLst>
                              <p:cond delay="5250"/>
                            </p:stCondLst>
                            <p:childTnLst>
                              <p:par>
                                <p:cTn id="52" presetID="2" presetClass="entr" presetSubtype="8" fill="hold" nodeType="afterEffect">
                                  <p:stCondLst>
                                    <p:cond delay="0"/>
                                  </p:stCondLst>
                                  <p:childTnLst>
                                    <p:set>
                                      <p:cBhvr>
                                        <p:cTn id="53" dur="1" fill="hold">
                                          <p:stCondLst>
                                            <p:cond delay="0"/>
                                          </p:stCondLst>
                                        </p:cTn>
                                        <p:tgtEl>
                                          <p:spTgt spid="119"/>
                                        </p:tgtEl>
                                        <p:attrNameLst>
                                          <p:attrName>style.visibility</p:attrName>
                                        </p:attrNameLst>
                                      </p:cBhvr>
                                      <p:to>
                                        <p:strVal val="visible"/>
                                      </p:to>
                                    </p:set>
                                    <p:anim calcmode="lin" valueType="num">
                                      <p:cBhvr additive="base">
                                        <p:cTn id="54" dur="500" fill="hold"/>
                                        <p:tgtEl>
                                          <p:spTgt spid="119"/>
                                        </p:tgtEl>
                                        <p:attrNameLst>
                                          <p:attrName>ppt_x</p:attrName>
                                        </p:attrNameLst>
                                      </p:cBhvr>
                                      <p:tavLst>
                                        <p:tav tm="0">
                                          <p:val>
                                            <p:strVal val="0-#ppt_w/2"/>
                                          </p:val>
                                        </p:tav>
                                        <p:tav tm="100000">
                                          <p:val>
                                            <p:strVal val="#ppt_x"/>
                                          </p:val>
                                        </p:tav>
                                      </p:tavLst>
                                    </p:anim>
                                    <p:anim calcmode="lin" valueType="num">
                                      <p:cBhvr additive="base">
                                        <p:cTn id="55" dur="500" fill="hold"/>
                                        <p:tgtEl>
                                          <p:spTgt spid="119"/>
                                        </p:tgtEl>
                                        <p:attrNameLst>
                                          <p:attrName>ppt_y</p:attrName>
                                        </p:attrNameLst>
                                      </p:cBhvr>
                                      <p:tavLst>
                                        <p:tav tm="0">
                                          <p:val>
                                            <p:strVal val="#ppt_y"/>
                                          </p:val>
                                        </p:tav>
                                        <p:tav tm="100000">
                                          <p:val>
                                            <p:strVal val="#ppt_y"/>
                                          </p:val>
                                        </p:tav>
                                      </p:tavLst>
                                    </p:anim>
                                  </p:childTnLst>
                                </p:cTn>
                              </p:par>
                            </p:childTnLst>
                          </p:cTn>
                        </p:par>
                        <p:par>
                          <p:cTn id="56" fill="hold">
                            <p:stCondLst>
                              <p:cond delay="5750"/>
                            </p:stCondLst>
                            <p:childTnLst>
                              <p:par>
                                <p:cTn id="57" presetID="53" presetClass="entr" presetSubtype="16" fill="hold" nodeType="afterEffect">
                                  <p:stCondLst>
                                    <p:cond delay="0"/>
                                  </p:stCondLst>
                                  <p:childTnLst>
                                    <p:set>
                                      <p:cBhvr>
                                        <p:cTn id="58" dur="1" fill="hold">
                                          <p:stCondLst>
                                            <p:cond delay="0"/>
                                          </p:stCondLst>
                                        </p:cTn>
                                        <p:tgtEl>
                                          <p:spTgt spid="128"/>
                                        </p:tgtEl>
                                        <p:attrNameLst>
                                          <p:attrName>style.visibility</p:attrName>
                                        </p:attrNameLst>
                                      </p:cBhvr>
                                      <p:to>
                                        <p:strVal val="visible"/>
                                      </p:to>
                                    </p:set>
                                    <p:anim calcmode="lin" valueType="num">
                                      <p:cBhvr>
                                        <p:cTn id="59" dur="750" fill="hold"/>
                                        <p:tgtEl>
                                          <p:spTgt spid="128"/>
                                        </p:tgtEl>
                                        <p:attrNameLst>
                                          <p:attrName>ppt_w</p:attrName>
                                        </p:attrNameLst>
                                      </p:cBhvr>
                                      <p:tavLst>
                                        <p:tav tm="0">
                                          <p:val>
                                            <p:fltVal val="0"/>
                                          </p:val>
                                        </p:tav>
                                        <p:tav tm="100000">
                                          <p:val>
                                            <p:strVal val="#ppt_w"/>
                                          </p:val>
                                        </p:tav>
                                      </p:tavLst>
                                    </p:anim>
                                    <p:anim calcmode="lin" valueType="num">
                                      <p:cBhvr>
                                        <p:cTn id="60" dur="750" fill="hold"/>
                                        <p:tgtEl>
                                          <p:spTgt spid="128"/>
                                        </p:tgtEl>
                                        <p:attrNameLst>
                                          <p:attrName>ppt_h</p:attrName>
                                        </p:attrNameLst>
                                      </p:cBhvr>
                                      <p:tavLst>
                                        <p:tav tm="0">
                                          <p:val>
                                            <p:fltVal val="0"/>
                                          </p:val>
                                        </p:tav>
                                        <p:tav tm="100000">
                                          <p:val>
                                            <p:strVal val="#ppt_h"/>
                                          </p:val>
                                        </p:tav>
                                      </p:tavLst>
                                    </p:anim>
                                    <p:animEffect transition="in" filter="fade">
                                      <p:cBhvr>
                                        <p:cTn id="61" dur="750"/>
                                        <p:tgtEl>
                                          <p:spTgt spid="128"/>
                                        </p:tgtEl>
                                      </p:cBhvr>
                                    </p:animEffect>
                                  </p:childTnLst>
                                </p:cTn>
                              </p:par>
                            </p:childTnLst>
                          </p:cTn>
                        </p:par>
                        <p:par>
                          <p:cTn id="62" fill="hold">
                            <p:stCondLst>
                              <p:cond delay="6500"/>
                            </p:stCondLst>
                            <p:childTnLst>
                              <p:par>
                                <p:cTn id="63" presetID="2" presetClass="entr" presetSubtype="2" fill="hold" nodeType="afterEffect">
                                  <p:stCondLst>
                                    <p:cond delay="0"/>
                                  </p:stCondLst>
                                  <p:childTnLst>
                                    <p:set>
                                      <p:cBhvr>
                                        <p:cTn id="64" dur="1" fill="hold">
                                          <p:stCondLst>
                                            <p:cond delay="0"/>
                                          </p:stCondLst>
                                        </p:cTn>
                                        <p:tgtEl>
                                          <p:spTgt spid="129"/>
                                        </p:tgtEl>
                                        <p:attrNameLst>
                                          <p:attrName>style.visibility</p:attrName>
                                        </p:attrNameLst>
                                      </p:cBhvr>
                                      <p:to>
                                        <p:strVal val="visible"/>
                                      </p:to>
                                    </p:set>
                                    <p:anim calcmode="lin" valueType="num">
                                      <p:cBhvr additive="base">
                                        <p:cTn id="65" dur="500" fill="hold"/>
                                        <p:tgtEl>
                                          <p:spTgt spid="129"/>
                                        </p:tgtEl>
                                        <p:attrNameLst>
                                          <p:attrName>ppt_x</p:attrName>
                                        </p:attrNameLst>
                                      </p:cBhvr>
                                      <p:tavLst>
                                        <p:tav tm="0">
                                          <p:val>
                                            <p:strVal val="1+#ppt_w/2"/>
                                          </p:val>
                                        </p:tav>
                                        <p:tav tm="100000">
                                          <p:val>
                                            <p:strVal val="#ppt_x"/>
                                          </p:val>
                                        </p:tav>
                                      </p:tavLst>
                                    </p:anim>
                                    <p:anim calcmode="lin" valueType="num">
                                      <p:cBhvr additive="base">
                                        <p:cTn id="66" dur="500" fill="hold"/>
                                        <p:tgtEl>
                                          <p:spTgt spid="129"/>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2" presetClass="entr" presetSubtype="2" fill="hold" nodeType="afterEffect">
                                  <p:stCondLst>
                                    <p:cond delay="0"/>
                                  </p:stCondLst>
                                  <p:childTnLst>
                                    <p:set>
                                      <p:cBhvr>
                                        <p:cTn id="69" dur="1" fill="hold">
                                          <p:stCondLst>
                                            <p:cond delay="0"/>
                                          </p:stCondLst>
                                        </p:cTn>
                                        <p:tgtEl>
                                          <p:spTgt spid="130"/>
                                        </p:tgtEl>
                                        <p:attrNameLst>
                                          <p:attrName>style.visibility</p:attrName>
                                        </p:attrNameLst>
                                      </p:cBhvr>
                                      <p:to>
                                        <p:strVal val="visible"/>
                                      </p:to>
                                    </p:set>
                                    <p:anim calcmode="lin" valueType="num">
                                      <p:cBhvr additive="base">
                                        <p:cTn id="70" dur="500" fill="hold"/>
                                        <p:tgtEl>
                                          <p:spTgt spid="130"/>
                                        </p:tgtEl>
                                        <p:attrNameLst>
                                          <p:attrName>ppt_x</p:attrName>
                                        </p:attrNameLst>
                                      </p:cBhvr>
                                      <p:tavLst>
                                        <p:tav tm="0">
                                          <p:val>
                                            <p:strVal val="1+#ppt_w/2"/>
                                          </p:val>
                                        </p:tav>
                                        <p:tav tm="100000">
                                          <p:val>
                                            <p:strVal val="#ppt_x"/>
                                          </p:val>
                                        </p:tav>
                                      </p:tavLst>
                                    </p:anim>
                                    <p:anim calcmode="lin" valueType="num">
                                      <p:cBhvr additive="base">
                                        <p:cTn id="71" dur="500" fill="hold"/>
                                        <p:tgtEl>
                                          <p:spTgt spid="130"/>
                                        </p:tgtEl>
                                        <p:attrNameLst>
                                          <p:attrName>ppt_y</p:attrName>
                                        </p:attrNameLst>
                                      </p:cBhvr>
                                      <p:tavLst>
                                        <p:tav tm="0">
                                          <p:val>
                                            <p:strVal val="#ppt_y"/>
                                          </p:val>
                                        </p:tav>
                                        <p:tav tm="100000">
                                          <p:val>
                                            <p:strVal val="#ppt_y"/>
                                          </p:val>
                                        </p:tav>
                                      </p:tavLst>
                                    </p:anim>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 calcmode="lin" valueType="num">
                                      <p:cBhvr>
                                        <p:cTn id="75" dur="750" fill="hold"/>
                                        <p:tgtEl>
                                          <p:spTgt spid="122"/>
                                        </p:tgtEl>
                                        <p:attrNameLst>
                                          <p:attrName>ppt_w</p:attrName>
                                        </p:attrNameLst>
                                      </p:cBhvr>
                                      <p:tavLst>
                                        <p:tav tm="0">
                                          <p:val>
                                            <p:fltVal val="0"/>
                                          </p:val>
                                        </p:tav>
                                        <p:tav tm="100000">
                                          <p:val>
                                            <p:strVal val="#ppt_w"/>
                                          </p:val>
                                        </p:tav>
                                      </p:tavLst>
                                    </p:anim>
                                    <p:anim calcmode="lin" valueType="num">
                                      <p:cBhvr>
                                        <p:cTn id="76" dur="750" fill="hold"/>
                                        <p:tgtEl>
                                          <p:spTgt spid="122"/>
                                        </p:tgtEl>
                                        <p:attrNameLst>
                                          <p:attrName>ppt_h</p:attrName>
                                        </p:attrNameLst>
                                      </p:cBhvr>
                                      <p:tavLst>
                                        <p:tav tm="0">
                                          <p:val>
                                            <p:fltVal val="0"/>
                                          </p:val>
                                        </p:tav>
                                        <p:tav tm="100000">
                                          <p:val>
                                            <p:strVal val="#ppt_h"/>
                                          </p:val>
                                        </p:tav>
                                      </p:tavLst>
                                    </p:anim>
                                    <p:animEffect transition="in" filter="fade">
                                      <p:cBhvr>
                                        <p:cTn id="77" dur="750"/>
                                        <p:tgtEl>
                                          <p:spTgt spid="122"/>
                                        </p:tgtEl>
                                      </p:cBhvr>
                                    </p:animEffect>
                                  </p:childTnLst>
                                </p:cTn>
                              </p:par>
                            </p:childTnLst>
                          </p:cTn>
                        </p:par>
                        <p:par>
                          <p:cTn id="78" fill="hold">
                            <p:stCondLst>
                              <p:cond delay="8250"/>
                            </p:stCondLst>
                            <p:childTnLst>
                              <p:par>
                                <p:cTn id="79" presetID="2" presetClass="entr" presetSubtype="8" fill="hold" nodeType="afterEffect">
                                  <p:stCondLst>
                                    <p:cond delay="0"/>
                                  </p:stCondLst>
                                  <p:childTnLst>
                                    <p:set>
                                      <p:cBhvr>
                                        <p:cTn id="80" dur="1" fill="hold">
                                          <p:stCondLst>
                                            <p:cond delay="0"/>
                                          </p:stCondLst>
                                        </p:cTn>
                                        <p:tgtEl>
                                          <p:spTgt spid="123"/>
                                        </p:tgtEl>
                                        <p:attrNameLst>
                                          <p:attrName>style.visibility</p:attrName>
                                        </p:attrNameLst>
                                      </p:cBhvr>
                                      <p:to>
                                        <p:strVal val="visible"/>
                                      </p:to>
                                    </p:set>
                                    <p:anim calcmode="lin" valueType="num">
                                      <p:cBhvr additive="base">
                                        <p:cTn id="81" dur="500" fill="hold"/>
                                        <p:tgtEl>
                                          <p:spTgt spid="123"/>
                                        </p:tgtEl>
                                        <p:attrNameLst>
                                          <p:attrName>ppt_x</p:attrName>
                                        </p:attrNameLst>
                                      </p:cBhvr>
                                      <p:tavLst>
                                        <p:tav tm="0">
                                          <p:val>
                                            <p:strVal val="0-#ppt_w/2"/>
                                          </p:val>
                                        </p:tav>
                                        <p:tav tm="100000">
                                          <p:val>
                                            <p:strVal val="#ppt_x"/>
                                          </p:val>
                                        </p:tav>
                                      </p:tavLst>
                                    </p:anim>
                                    <p:anim calcmode="lin" valueType="num">
                                      <p:cBhvr additive="base">
                                        <p:cTn id="82" dur="500" fill="hold"/>
                                        <p:tgtEl>
                                          <p:spTgt spid="123"/>
                                        </p:tgtEl>
                                        <p:attrNameLst>
                                          <p:attrName>ppt_y</p:attrName>
                                        </p:attrNameLst>
                                      </p:cBhvr>
                                      <p:tavLst>
                                        <p:tav tm="0">
                                          <p:val>
                                            <p:strVal val="#ppt_y"/>
                                          </p:val>
                                        </p:tav>
                                        <p:tav tm="100000">
                                          <p:val>
                                            <p:strVal val="#ppt_y"/>
                                          </p:val>
                                        </p:tav>
                                      </p:tavLst>
                                    </p:anim>
                                  </p:childTnLst>
                                </p:cTn>
                              </p:par>
                            </p:childTnLst>
                          </p:cTn>
                        </p:par>
                        <p:par>
                          <p:cTn id="83" fill="hold">
                            <p:stCondLst>
                              <p:cond delay="8750"/>
                            </p:stCondLst>
                            <p:childTnLst>
                              <p:par>
                                <p:cTn id="84" presetID="2" presetClass="entr" presetSubtype="8" fill="hold" nodeType="afterEffect">
                                  <p:stCondLst>
                                    <p:cond delay="0"/>
                                  </p:stCondLst>
                                  <p:childTnLst>
                                    <p:set>
                                      <p:cBhvr>
                                        <p:cTn id="85" dur="1" fill="hold">
                                          <p:stCondLst>
                                            <p:cond delay="0"/>
                                          </p:stCondLst>
                                        </p:cTn>
                                        <p:tgtEl>
                                          <p:spTgt spid="124"/>
                                        </p:tgtEl>
                                        <p:attrNameLst>
                                          <p:attrName>style.visibility</p:attrName>
                                        </p:attrNameLst>
                                      </p:cBhvr>
                                      <p:to>
                                        <p:strVal val="visible"/>
                                      </p:to>
                                    </p:set>
                                    <p:anim calcmode="lin" valueType="num">
                                      <p:cBhvr additive="base">
                                        <p:cTn id="86" dur="500" fill="hold"/>
                                        <p:tgtEl>
                                          <p:spTgt spid="124"/>
                                        </p:tgtEl>
                                        <p:attrNameLst>
                                          <p:attrName>ppt_x</p:attrName>
                                        </p:attrNameLst>
                                      </p:cBhvr>
                                      <p:tavLst>
                                        <p:tav tm="0">
                                          <p:val>
                                            <p:strVal val="0-#ppt_w/2"/>
                                          </p:val>
                                        </p:tav>
                                        <p:tav tm="100000">
                                          <p:val>
                                            <p:strVal val="#ppt_x"/>
                                          </p:val>
                                        </p:tav>
                                      </p:tavLst>
                                    </p:anim>
                                    <p:anim calcmode="lin" valueType="num">
                                      <p:cBhvr additive="base">
                                        <p:cTn id="87" dur="500" fill="hold"/>
                                        <p:tgtEl>
                                          <p:spTgt spid="124"/>
                                        </p:tgtEl>
                                        <p:attrNameLst>
                                          <p:attrName>ppt_y</p:attrName>
                                        </p:attrNameLst>
                                      </p:cBhvr>
                                      <p:tavLst>
                                        <p:tav tm="0">
                                          <p:val>
                                            <p:strVal val="#ppt_y"/>
                                          </p:val>
                                        </p:tav>
                                        <p:tav tm="100000">
                                          <p:val>
                                            <p:strVal val="#ppt_y"/>
                                          </p:val>
                                        </p:tav>
                                      </p:tavLst>
                                    </p:anim>
                                  </p:childTnLst>
                                </p:cTn>
                              </p:par>
                            </p:childTnLst>
                          </p:cTn>
                        </p:par>
                        <p:par>
                          <p:cTn id="88" fill="hold">
                            <p:stCondLst>
                              <p:cond delay="9250"/>
                            </p:stCondLst>
                            <p:childTnLst>
                              <p:par>
                                <p:cTn id="89" presetID="53" presetClass="entr" presetSubtype="16" fill="hold" nodeType="afterEffect">
                                  <p:stCondLst>
                                    <p:cond delay="0"/>
                                  </p:stCondLst>
                                  <p:childTnLst>
                                    <p:set>
                                      <p:cBhvr>
                                        <p:cTn id="90" dur="1" fill="hold">
                                          <p:stCondLst>
                                            <p:cond delay="0"/>
                                          </p:stCondLst>
                                        </p:cTn>
                                        <p:tgtEl>
                                          <p:spTgt spid="131"/>
                                        </p:tgtEl>
                                        <p:attrNameLst>
                                          <p:attrName>style.visibility</p:attrName>
                                        </p:attrNameLst>
                                      </p:cBhvr>
                                      <p:to>
                                        <p:strVal val="visible"/>
                                      </p:to>
                                    </p:set>
                                    <p:anim calcmode="lin" valueType="num">
                                      <p:cBhvr>
                                        <p:cTn id="91" dur="750" fill="hold"/>
                                        <p:tgtEl>
                                          <p:spTgt spid="131"/>
                                        </p:tgtEl>
                                        <p:attrNameLst>
                                          <p:attrName>ppt_w</p:attrName>
                                        </p:attrNameLst>
                                      </p:cBhvr>
                                      <p:tavLst>
                                        <p:tav tm="0">
                                          <p:val>
                                            <p:fltVal val="0"/>
                                          </p:val>
                                        </p:tav>
                                        <p:tav tm="100000">
                                          <p:val>
                                            <p:strVal val="#ppt_w"/>
                                          </p:val>
                                        </p:tav>
                                      </p:tavLst>
                                    </p:anim>
                                    <p:anim calcmode="lin" valueType="num">
                                      <p:cBhvr>
                                        <p:cTn id="92" dur="750" fill="hold"/>
                                        <p:tgtEl>
                                          <p:spTgt spid="131"/>
                                        </p:tgtEl>
                                        <p:attrNameLst>
                                          <p:attrName>ppt_h</p:attrName>
                                        </p:attrNameLst>
                                      </p:cBhvr>
                                      <p:tavLst>
                                        <p:tav tm="0">
                                          <p:val>
                                            <p:fltVal val="0"/>
                                          </p:val>
                                        </p:tav>
                                        <p:tav tm="100000">
                                          <p:val>
                                            <p:strVal val="#ppt_h"/>
                                          </p:val>
                                        </p:tav>
                                      </p:tavLst>
                                    </p:anim>
                                    <p:animEffect transition="in" filter="fade">
                                      <p:cBhvr>
                                        <p:cTn id="93" dur="750"/>
                                        <p:tgtEl>
                                          <p:spTgt spid="131"/>
                                        </p:tgtEl>
                                      </p:cBhvr>
                                    </p:animEffect>
                                  </p:childTnLst>
                                </p:cTn>
                              </p:par>
                            </p:childTnLst>
                          </p:cTn>
                        </p:par>
                        <p:par>
                          <p:cTn id="94" fill="hold">
                            <p:stCondLst>
                              <p:cond delay="10000"/>
                            </p:stCondLst>
                            <p:childTnLst>
                              <p:par>
                                <p:cTn id="95" presetID="2" presetClass="entr" presetSubtype="2"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 calcmode="lin" valueType="num">
                                      <p:cBhvr additive="base">
                                        <p:cTn id="97" dur="500" fill="hold"/>
                                        <p:tgtEl>
                                          <p:spTgt spid="132"/>
                                        </p:tgtEl>
                                        <p:attrNameLst>
                                          <p:attrName>ppt_x</p:attrName>
                                        </p:attrNameLst>
                                      </p:cBhvr>
                                      <p:tavLst>
                                        <p:tav tm="0">
                                          <p:val>
                                            <p:strVal val="1+#ppt_w/2"/>
                                          </p:val>
                                        </p:tav>
                                        <p:tav tm="100000">
                                          <p:val>
                                            <p:strVal val="#ppt_x"/>
                                          </p:val>
                                        </p:tav>
                                      </p:tavLst>
                                    </p:anim>
                                    <p:anim calcmode="lin" valueType="num">
                                      <p:cBhvr additive="base">
                                        <p:cTn id="98" dur="500" fill="hold"/>
                                        <p:tgtEl>
                                          <p:spTgt spid="132"/>
                                        </p:tgtEl>
                                        <p:attrNameLst>
                                          <p:attrName>ppt_y</p:attrName>
                                        </p:attrNameLst>
                                      </p:cBhvr>
                                      <p:tavLst>
                                        <p:tav tm="0">
                                          <p:val>
                                            <p:strVal val="#ppt_y"/>
                                          </p:val>
                                        </p:tav>
                                        <p:tav tm="100000">
                                          <p:val>
                                            <p:strVal val="#ppt_y"/>
                                          </p:val>
                                        </p:tav>
                                      </p:tavLst>
                                    </p:anim>
                                  </p:childTnLst>
                                </p:cTn>
                              </p:par>
                            </p:childTnLst>
                          </p:cTn>
                        </p:par>
                        <p:par>
                          <p:cTn id="99" fill="hold">
                            <p:stCondLst>
                              <p:cond delay="10500"/>
                            </p:stCondLst>
                            <p:childTnLst>
                              <p:par>
                                <p:cTn id="100" presetID="2" presetClass="entr" presetSubtype="2" fill="hold" nodeType="afterEffect">
                                  <p:stCondLst>
                                    <p:cond delay="0"/>
                                  </p:stCondLst>
                                  <p:childTnLst>
                                    <p:set>
                                      <p:cBhvr>
                                        <p:cTn id="101" dur="1" fill="hold">
                                          <p:stCondLst>
                                            <p:cond delay="0"/>
                                          </p:stCondLst>
                                        </p:cTn>
                                        <p:tgtEl>
                                          <p:spTgt spid="133"/>
                                        </p:tgtEl>
                                        <p:attrNameLst>
                                          <p:attrName>style.visibility</p:attrName>
                                        </p:attrNameLst>
                                      </p:cBhvr>
                                      <p:to>
                                        <p:strVal val="visible"/>
                                      </p:to>
                                    </p:set>
                                    <p:anim calcmode="lin" valueType="num">
                                      <p:cBhvr additive="base">
                                        <p:cTn id="102" dur="500" fill="hold"/>
                                        <p:tgtEl>
                                          <p:spTgt spid="133"/>
                                        </p:tgtEl>
                                        <p:attrNameLst>
                                          <p:attrName>ppt_x</p:attrName>
                                        </p:attrNameLst>
                                      </p:cBhvr>
                                      <p:tavLst>
                                        <p:tav tm="0">
                                          <p:val>
                                            <p:strVal val="1+#ppt_w/2"/>
                                          </p:val>
                                        </p:tav>
                                        <p:tav tm="100000">
                                          <p:val>
                                            <p:strVal val="#ppt_x"/>
                                          </p:val>
                                        </p:tav>
                                      </p:tavLst>
                                    </p:anim>
                                    <p:anim calcmode="lin" valueType="num">
                                      <p:cBhvr additive="base">
                                        <p:cTn id="103" dur="500" fill="hold"/>
                                        <p:tgtEl>
                                          <p:spTgt spid="133"/>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22" presetClass="entr" presetSubtype="8"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Effect transition="in" filter="wipe(left)">
                                      <p:cBhvr>
                                        <p:cTn id="107" dur="500"/>
                                        <p:tgtEl>
                                          <p:spTgt spid="105"/>
                                        </p:tgtEl>
                                      </p:cBhvr>
                                    </p:animEffect>
                                  </p:childTnLst>
                                </p:cTn>
                              </p:par>
                            </p:childTnLst>
                          </p:cTn>
                        </p:par>
                        <p:par>
                          <p:cTn id="108" fill="hold">
                            <p:stCondLst>
                              <p:cond delay="11500"/>
                            </p:stCondLst>
                            <p:childTnLst>
                              <p:par>
                                <p:cTn id="109" presetID="53" presetClass="entr" presetSubtype="16" fill="hold" nodeType="afterEffect">
                                  <p:stCondLst>
                                    <p:cond delay="0"/>
                                  </p:stCondLst>
                                  <p:childTnLst>
                                    <p:set>
                                      <p:cBhvr>
                                        <p:cTn id="110" dur="1" fill="hold">
                                          <p:stCondLst>
                                            <p:cond delay="0"/>
                                          </p:stCondLst>
                                        </p:cTn>
                                        <p:tgtEl>
                                          <p:spTgt spid="106"/>
                                        </p:tgtEl>
                                        <p:attrNameLst>
                                          <p:attrName>style.visibility</p:attrName>
                                        </p:attrNameLst>
                                      </p:cBhvr>
                                      <p:to>
                                        <p:strVal val="visible"/>
                                      </p:to>
                                    </p:set>
                                    <p:anim calcmode="lin" valueType="num">
                                      <p:cBhvr>
                                        <p:cTn id="111" dur="500" fill="hold"/>
                                        <p:tgtEl>
                                          <p:spTgt spid="106"/>
                                        </p:tgtEl>
                                        <p:attrNameLst>
                                          <p:attrName>ppt_w</p:attrName>
                                        </p:attrNameLst>
                                      </p:cBhvr>
                                      <p:tavLst>
                                        <p:tav tm="0">
                                          <p:val>
                                            <p:fltVal val="0"/>
                                          </p:val>
                                        </p:tav>
                                        <p:tav tm="100000">
                                          <p:val>
                                            <p:strVal val="#ppt_w"/>
                                          </p:val>
                                        </p:tav>
                                      </p:tavLst>
                                    </p:anim>
                                    <p:anim calcmode="lin" valueType="num">
                                      <p:cBhvr>
                                        <p:cTn id="112" dur="500" fill="hold"/>
                                        <p:tgtEl>
                                          <p:spTgt spid="106"/>
                                        </p:tgtEl>
                                        <p:attrNameLst>
                                          <p:attrName>ppt_h</p:attrName>
                                        </p:attrNameLst>
                                      </p:cBhvr>
                                      <p:tavLst>
                                        <p:tav tm="0">
                                          <p:val>
                                            <p:fltVal val="0"/>
                                          </p:val>
                                        </p:tav>
                                        <p:tav tm="100000">
                                          <p:val>
                                            <p:strVal val="#ppt_h"/>
                                          </p:val>
                                        </p:tav>
                                      </p:tavLst>
                                    </p:anim>
                                    <p:animEffect transition="in" filter="fade">
                                      <p:cBhvr>
                                        <p:cTn id="113" dur="500"/>
                                        <p:tgtEl>
                                          <p:spTgt spid="106"/>
                                        </p:tgtEl>
                                      </p:cBhvr>
                                    </p:animEffect>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1000"/>
                                        <p:tgtEl>
                                          <p:spTgt spid="134"/>
                                        </p:tgtEl>
                                      </p:cBhvr>
                                    </p:animEffect>
                                    <p:anim calcmode="lin" valueType="num">
                                      <p:cBhvr>
                                        <p:cTn id="118" dur="1000" fill="hold"/>
                                        <p:tgtEl>
                                          <p:spTgt spid="134"/>
                                        </p:tgtEl>
                                        <p:attrNameLst>
                                          <p:attrName>ppt_x</p:attrName>
                                        </p:attrNameLst>
                                      </p:cBhvr>
                                      <p:tavLst>
                                        <p:tav tm="0">
                                          <p:val>
                                            <p:strVal val="#ppt_x"/>
                                          </p:val>
                                        </p:tav>
                                        <p:tav tm="100000">
                                          <p:val>
                                            <p:strVal val="#ppt_x"/>
                                          </p:val>
                                        </p:tav>
                                      </p:tavLst>
                                    </p:anim>
                                    <p:anim calcmode="lin" valueType="num">
                                      <p:cBhvr>
                                        <p:cTn id="119" dur="1000" fill="hold"/>
                                        <p:tgtEl>
                                          <p:spTgt spid="134"/>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53" presetClass="entr" presetSubtype="16" fill="hold"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p:cTn id="123" dur="500" fill="hold"/>
                                        <p:tgtEl>
                                          <p:spTgt spid="109"/>
                                        </p:tgtEl>
                                        <p:attrNameLst>
                                          <p:attrName>ppt_w</p:attrName>
                                        </p:attrNameLst>
                                      </p:cBhvr>
                                      <p:tavLst>
                                        <p:tav tm="0">
                                          <p:val>
                                            <p:fltVal val="0"/>
                                          </p:val>
                                        </p:tav>
                                        <p:tav tm="100000">
                                          <p:val>
                                            <p:strVal val="#ppt_w"/>
                                          </p:val>
                                        </p:tav>
                                      </p:tavLst>
                                    </p:anim>
                                    <p:anim calcmode="lin" valueType="num">
                                      <p:cBhvr>
                                        <p:cTn id="124" dur="500" fill="hold"/>
                                        <p:tgtEl>
                                          <p:spTgt spid="109"/>
                                        </p:tgtEl>
                                        <p:attrNameLst>
                                          <p:attrName>ppt_h</p:attrName>
                                        </p:attrNameLst>
                                      </p:cBhvr>
                                      <p:tavLst>
                                        <p:tav tm="0">
                                          <p:val>
                                            <p:fltVal val="0"/>
                                          </p:val>
                                        </p:tav>
                                        <p:tav tm="100000">
                                          <p:val>
                                            <p:strVal val="#ppt_h"/>
                                          </p:val>
                                        </p:tav>
                                      </p:tavLst>
                                    </p:anim>
                                    <p:animEffect transition="in" filter="fade">
                                      <p:cBhvr>
                                        <p:cTn id="125" dur="500"/>
                                        <p:tgtEl>
                                          <p:spTgt spid="109"/>
                                        </p:tgtEl>
                                      </p:cBhvr>
                                    </p:animEffect>
                                  </p:childTnLst>
                                </p:cTn>
                              </p:par>
                            </p:childTnLst>
                          </p:cTn>
                        </p:par>
                        <p:par>
                          <p:cTn id="126" fill="hold">
                            <p:stCondLst>
                              <p:cond delay="13500"/>
                            </p:stCondLst>
                            <p:childTnLst>
                              <p:par>
                                <p:cTn id="127" presetID="42" presetClass="entr" presetSubtype="0" fill="hold" nodeType="afterEffect">
                                  <p:stCondLst>
                                    <p:cond delay="0"/>
                                  </p:stCondLst>
                                  <p:childTnLst>
                                    <p:set>
                                      <p:cBhvr>
                                        <p:cTn id="128" dur="1" fill="hold">
                                          <p:stCondLst>
                                            <p:cond delay="0"/>
                                          </p:stCondLst>
                                        </p:cTn>
                                        <p:tgtEl>
                                          <p:spTgt spid="135"/>
                                        </p:tgtEl>
                                        <p:attrNameLst>
                                          <p:attrName>style.visibility</p:attrName>
                                        </p:attrNameLst>
                                      </p:cBhvr>
                                      <p:to>
                                        <p:strVal val="visible"/>
                                      </p:to>
                                    </p:set>
                                    <p:animEffect transition="in" filter="fade">
                                      <p:cBhvr>
                                        <p:cTn id="129" dur="1000"/>
                                        <p:tgtEl>
                                          <p:spTgt spid="135"/>
                                        </p:tgtEl>
                                      </p:cBhvr>
                                    </p:animEffect>
                                    <p:anim calcmode="lin" valueType="num">
                                      <p:cBhvr>
                                        <p:cTn id="130" dur="1000" fill="hold"/>
                                        <p:tgtEl>
                                          <p:spTgt spid="135"/>
                                        </p:tgtEl>
                                        <p:attrNameLst>
                                          <p:attrName>ppt_x</p:attrName>
                                        </p:attrNameLst>
                                      </p:cBhvr>
                                      <p:tavLst>
                                        <p:tav tm="0">
                                          <p:val>
                                            <p:strVal val="#ppt_x"/>
                                          </p:val>
                                        </p:tav>
                                        <p:tav tm="100000">
                                          <p:val>
                                            <p:strVal val="#ppt_x"/>
                                          </p:val>
                                        </p:tav>
                                      </p:tavLst>
                                    </p:anim>
                                    <p:anim calcmode="lin" valueType="num">
                                      <p:cBhvr>
                                        <p:cTn id="131"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1366</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2018-11-20T19:13:18Z</dcterms:modified>
</cp:coreProperties>
</file>