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4211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548235"/>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57CCC6"/>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FF7467"/>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4CC8EC"/>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A5A5A5"/>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F4C956"/>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FF9285"/>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20C0BE26-82DE-421B-856F-702F8C39FAF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41146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1457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2018-11-20T19:11:49Z</dcterms:modified>
</cp:coreProperties>
</file>