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993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07792" y="2820274"/>
            <a:ext cx="1222749" cy="1222748"/>
          </a:xfrm>
          <a:prstGeom prst="ellipse">
            <a:avLst/>
          </a:prstGeom>
          <a:solidFill>
            <a:srgbClr val="FF7467"/>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4CC8EC"/>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F4C956"/>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57CCC6"/>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FF7467"/>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4CC8EC"/>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F4C956"/>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57CCC6"/>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AB04D0E8-3549-46B3-B45C-C41C8F1BDC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83869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2018-11-20T19:10:47Z</dcterms:modified>
</cp:coreProperties>
</file>