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250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FF7467"/>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CC8EC"/>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chemeClr val="bg1"/>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57CCC6"/>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4CC8EC"/>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F4C956"/>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57CCC6"/>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dirty="0">
                <a:solidFill>
                  <a:srgbClr val="F4C95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dirty="0">
                <a:solidFill>
                  <a:srgbClr val="FF7467"/>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dirty="0">
                <a:solidFill>
                  <a:srgbClr val="4CC8EC"/>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dirty="0">
                <a:solidFill>
                  <a:srgbClr val="57CCC6"/>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7467"/>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solidFill>
            <a:schemeClr val="tx1">
              <a:alpha val="70000"/>
            </a:schemeClr>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b="1" dirty="0">
                <a:solidFill>
                  <a:schemeClr val="bg1"/>
                </a:solidFill>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349B49B6-678F-435B-BE0C-CEC34425C6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844403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2018-11-20T19:09:55Z</dcterms:modified>
</cp:coreProperties>
</file>