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89115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2B4C5408-955A-48C3-87DA-BBE3F50E1EDB}"/>
              </a:ext>
            </a:extLst>
          </p:cNvPr>
          <p:cNvSpPr>
            <a:spLocks noChangeAspect="1"/>
          </p:cNvSpPr>
          <p:nvPr/>
        </p:nvSpPr>
        <p:spPr>
          <a:xfrm rot="892930">
            <a:off x="7088588" y="241935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57CCC6"/>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BED5F378-4B8B-473B-A7BC-DC1983AA1E95}"/>
              </a:ext>
            </a:extLst>
          </p:cNvPr>
          <p:cNvSpPr>
            <a:spLocks noChangeAspect="1"/>
          </p:cNvSpPr>
          <p:nvPr/>
        </p:nvSpPr>
        <p:spPr>
          <a:xfrm rot="16463169">
            <a:off x="4678583" y="1519496"/>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57CCC6"/>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8C56E96-402B-40DE-BCE9-B078FDCA2A6E}"/>
              </a:ext>
            </a:extLst>
          </p:cNvPr>
          <p:cNvSpPr>
            <a:spLocks noChangeAspect="1"/>
          </p:cNvSpPr>
          <p:nvPr/>
        </p:nvSpPr>
        <p:spPr>
          <a:xfrm rot="19028172">
            <a:off x="5183364" y="1012908"/>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F4C956"/>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7EB940C6-B32D-41D9-A4CD-DA7271808D6C}"/>
              </a:ext>
            </a:extLst>
          </p:cNvPr>
          <p:cNvSpPr>
            <a:spLocks noChangeAspect="1"/>
          </p:cNvSpPr>
          <p:nvPr/>
        </p:nvSpPr>
        <p:spPr>
          <a:xfrm>
            <a:off x="5868461" y="1002102"/>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4CC8EC"/>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354F5B68-8913-4EC1-874A-92014455E7D0}"/>
              </a:ext>
            </a:extLst>
          </p:cNvPr>
          <p:cNvSpPr>
            <a:spLocks noChangeAspect="1"/>
          </p:cNvSpPr>
          <p:nvPr/>
        </p:nvSpPr>
        <p:spPr>
          <a:xfrm rot="2496750">
            <a:off x="6420390" y="1430099"/>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FF7467"/>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6CC066E-C75B-4FE6-8A4C-31DD4A2BAD65}"/>
              </a:ext>
            </a:extLst>
          </p:cNvPr>
          <p:cNvSpPr>
            <a:spLocks noChangeAspect="1"/>
          </p:cNvSpPr>
          <p:nvPr/>
        </p:nvSpPr>
        <p:spPr>
          <a:xfrm rot="3546303">
            <a:off x="6315300" y="3368210"/>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F4C956"/>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21F6AA7D-6348-479D-BDC7-59ABA8793141}"/>
              </a:ext>
            </a:extLst>
          </p:cNvPr>
          <p:cNvSpPr>
            <a:spLocks noChangeAspect="1"/>
          </p:cNvSpPr>
          <p:nvPr/>
        </p:nvSpPr>
        <p:spPr>
          <a:xfrm rot="6967087">
            <a:off x="4792573" y="339172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4CC8EC"/>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EB82851-1061-4F94-AED8-5848356F0433}"/>
              </a:ext>
            </a:extLst>
          </p:cNvPr>
          <p:cNvSpPr>
            <a:spLocks noChangeAspect="1"/>
          </p:cNvSpPr>
          <p:nvPr/>
        </p:nvSpPr>
        <p:spPr>
          <a:xfrm rot="9426303">
            <a:off x="4010590" y="250696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FF7467"/>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38" name="Oval 37">
            <a:extLst>
              <a:ext uri="{FF2B5EF4-FFF2-40B4-BE49-F238E27FC236}">
                <a16:creationId xmlns:a16="http://schemas.microsoft.com/office/drawing/2014/main" id="{3B9B666E-E955-4559-8309-EE156B395FBB}"/>
              </a:ext>
            </a:extLst>
          </p:cNvPr>
          <p:cNvSpPr>
            <a:spLocks noChangeAspect="1"/>
          </p:cNvSpPr>
          <p:nvPr/>
        </p:nvSpPr>
        <p:spPr>
          <a:xfrm>
            <a:off x="4838688" y="1169566"/>
            <a:ext cx="2423160" cy="242316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FC9680A-77C3-4FAA-AD88-4AC0F480B858}"/>
              </a:ext>
            </a:extLst>
          </p:cNvPr>
          <p:cNvSpPr>
            <a:spLocks noChangeAspect="1"/>
          </p:cNvSpPr>
          <p:nvPr/>
        </p:nvSpPr>
        <p:spPr>
          <a:xfrm rot="3706627">
            <a:off x="7928518" y="2446134"/>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1C4E623-C081-49FE-988B-526FFF4E2A5B}"/>
              </a:ext>
            </a:extLst>
          </p:cNvPr>
          <p:cNvSpPr>
            <a:spLocks noChangeAspect="1"/>
          </p:cNvSpPr>
          <p:nvPr/>
        </p:nvSpPr>
        <p:spPr>
          <a:xfrm rot="3706627">
            <a:off x="8154374" y="2669621"/>
            <a:ext cx="1005840" cy="1005840"/>
          </a:xfrm>
          <a:prstGeom prst="ellipse">
            <a:avLst/>
          </a:prstGeom>
          <a:solidFill>
            <a:srgbClr val="57CCC6"/>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Box 10">
            <a:extLst>
              <a:ext uri="{FF2B5EF4-FFF2-40B4-BE49-F238E27FC236}">
                <a16:creationId xmlns:a16="http://schemas.microsoft.com/office/drawing/2014/main" id="{E1661A93-0087-432A-9F57-1B08DEDD5E05}"/>
              </a:ext>
            </a:extLst>
          </p:cNvPr>
          <p:cNvSpPr txBox="1">
            <a:spLocks noChangeArrowheads="1"/>
          </p:cNvSpPr>
          <p:nvPr/>
        </p:nvSpPr>
        <p:spPr bwMode="auto">
          <a:xfrm>
            <a:off x="8317244" y="278629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1" name="Oval 20">
            <a:extLst>
              <a:ext uri="{FF2B5EF4-FFF2-40B4-BE49-F238E27FC236}">
                <a16:creationId xmlns:a16="http://schemas.microsoft.com/office/drawing/2014/main" id="{E688AAF1-E946-403D-B830-4E5A551DAFE9}"/>
              </a:ext>
            </a:extLst>
          </p:cNvPr>
          <p:cNvSpPr>
            <a:spLocks noChangeAspect="1"/>
          </p:cNvSpPr>
          <p:nvPr/>
        </p:nvSpPr>
        <p:spPr>
          <a:xfrm rot="6360000">
            <a:off x="6640316" y="4028042"/>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84FFD012-767C-4AB4-B9F4-2300D8FA1413}"/>
              </a:ext>
            </a:extLst>
          </p:cNvPr>
          <p:cNvSpPr>
            <a:spLocks noChangeAspect="1"/>
          </p:cNvSpPr>
          <p:nvPr/>
        </p:nvSpPr>
        <p:spPr>
          <a:xfrm rot="6360000">
            <a:off x="6870516" y="4251065"/>
            <a:ext cx="1005840" cy="1005840"/>
          </a:xfrm>
          <a:prstGeom prst="ellipse">
            <a:avLst/>
          </a:prstGeom>
          <a:solidFill>
            <a:srgbClr val="F4C956"/>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a:extLst>
              <a:ext uri="{FF2B5EF4-FFF2-40B4-BE49-F238E27FC236}">
                <a16:creationId xmlns:a16="http://schemas.microsoft.com/office/drawing/2014/main" id="{E2AFC636-6712-498E-B66D-D9FDED433656}"/>
              </a:ext>
            </a:extLst>
          </p:cNvPr>
          <p:cNvSpPr txBox="1">
            <a:spLocks noChangeArrowheads="1"/>
          </p:cNvSpPr>
          <p:nvPr/>
        </p:nvSpPr>
        <p:spPr bwMode="auto">
          <a:xfrm>
            <a:off x="7033645" y="437015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6" name="Oval 25">
            <a:extLst>
              <a:ext uri="{FF2B5EF4-FFF2-40B4-BE49-F238E27FC236}">
                <a16:creationId xmlns:a16="http://schemas.microsoft.com/office/drawing/2014/main" id="{FE82F208-9A33-439C-801C-1AB0AFFEBFA5}"/>
              </a:ext>
            </a:extLst>
          </p:cNvPr>
          <p:cNvSpPr>
            <a:spLocks noChangeAspect="1"/>
          </p:cNvSpPr>
          <p:nvPr/>
        </p:nvSpPr>
        <p:spPr>
          <a:xfrm rot="9780784">
            <a:off x="4082941" y="4056213"/>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A33E778-5F5D-48E5-818E-C0817DFC67D3}"/>
              </a:ext>
            </a:extLst>
          </p:cNvPr>
          <p:cNvSpPr>
            <a:spLocks noChangeAspect="1"/>
          </p:cNvSpPr>
          <p:nvPr/>
        </p:nvSpPr>
        <p:spPr>
          <a:xfrm rot="9780784">
            <a:off x="4317090" y="4283118"/>
            <a:ext cx="1005840" cy="1005840"/>
          </a:xfrm>
          <a:prstGeom prst="ellipse">
            <a:avLst/>
          </a:prstGeom>
          <a:solidFill>
            <a:srgbClr val="4CC8EC"/>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991D19ED-BD1C-4A73-BBA0-17F41FE1135F}"/>
              </a:ext>
            </a:extLst>
          </p:cNvPr>
          <p:cNvSpPr txBox="1">
            <a:spLocks noChangeArrowheads="1"/>
          </p:cNvSpPr>
          <p:nvPr/>
        </p:nvSpPr>
        <p:spPr bwMode="auto">
          <a:xfrm>
            <a:off x="4478055" y="440441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1" name="Oval 30">
            <a:extLst>
              <a:ext uri="{FF2B5EF4-FFF2-40B4-BE49-F238E27FC236}">
                <a16:creationId xmlns:a16="http://schemas.microsoft.com/office/drawing/2014/main" id="{CEF4A840-00C8-42BE-93D1-1FDCCFDF8728}"/>
              </a:ext>
            </a:extLst>
          </p:cNvPr>
          <p:cNvSpPr>
            <a:spLocks noChangeAspect="1"/>
          </p:cNvSpPr>
          <p:nvPr/>
        </p:nvSpPr>
        <p:spPr>
          <a:xfrm rot="12240000">
            <a:off x="2800442" y="2600889"/>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8AA2DF5-2179-4CE8-894A-4199945338B3}"/>
              </a:ext>
            </a:extLst>
          </p:cNvPr>
          <p:cNvSpPr>
            <a:spLocks noChangeAspect="1"/>
          </p:cNvSpPr>
          <p:nvPr/>
        </p:nvSpPr>
        <p:spPr>
          <a:xfrm rot="12240000">
            <a:off x="3034343" y="2831849"/>
            <a:ext cx="1005840" cy="1005840"/>
          </a:xfrm>
          <a:prstGeom prst="ellipse">
            <a:avLst/>
          </a:prstGeom>
          <a:solidFill>
            <a:srgbClr val="FF7467"/>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1ED068C5-A9AA-4533-A478-6CE15FD00A33}"/>
              </a:ext>
            </a:extLst>
          </p:cNvPr>
          <p:cNvSpPr txBox="1">
            <a:spLocks noChangeArrowheads="1"/>
          </p:cNvSpPr>
          <p:nvPr/>
        </p:nvSpPr>
        <p:spPr bwMode="auto">
          <a:xfrm>
            <a:off x="3193047" y="2953004"/>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1" name="Text Box 10">
            <a:extLst>
              <a:ext uri="{FF2B5EF4-FFF2-40B4-BE49-F238E27FC236}">
                <a16:creationId xmlns:a16="http://schemas.microsoft.com/office/drawing/2014/main" id="{F35107B8-F6D8-4162-BCB2-DD3DB738A680}"/>
              </a:ext>
            </a:extLst>
          </p:cNvPr>
          <p:cNvSpPr txBox="1">
            <a:spLocks noChangeArrowheads="1"/>
          </p:cNvSpPr>
          <p:nvPr/>
        </p:nvSpPr>
        <p:spPr bwMode="auto">
          <a:xfrm>
            <a:off x="5484295" y="1779673"/>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b="1" dirty="0">
                <a:solidFill>
                  <a:srgbClr val="4D4D4D"/>
                </a:solidFill>
              </a:rPr>
              <a:t>YOUR TITLE</a:t>
            </a:r>
            <a:br>
              <a:rPr lang="en-US" sz="4000" dirty="0">
                <a:solidFill>
                  <a:srgbClr val="4D4D4D"/>
                </a:solidFill>
              </a:rPr>
            </a:br>
            <a:endParaRPr lang="en-US" sz="1100" dirty="0">
              <a:solidFill>
                <a:srgbClr val="4D4D4D"/>
              </a:solidFill>
            </a:endParaRPr>
          </a:p>
        </p:txBody>
      </p:sp>
      <p:grpSp>
        <p:nvGrpSpPr>
          <p:cNvPr id="12" name="Group 11">
            <a:extLst>
              <a:ext uri="{FF2B5EF4-FFF2-40B4-BE49-F238E27FC236}">
                <a16:creationId xmlns:a16="http://schemas.microsoft.com/office/drawing/2014/main" id="{D361BBB8-7708-499E-8860-C5A77D14FA4D}"/>
              </a:ext>
            </a:extLst>
          </p:cNvPr>
          <p:cNvGrpSpPr>
            <a:grpSpLocks noChangeAspect="1"/>
          </p:cNvGrpSpPr>
          <p:nvPr/>
        </p:nvGrpSpPr>
        <p:grpSpPr>
          <a:xfrm>
            <a:off x="5517899" y="1829215"/>
            <a:ext cx="1097280" cy="1099058"/>
            <a:chOff x="4505905" y="2921967"/>
            <a:chExt cx="742895" cy="744099"/>
          </a:xfrm>
        </p:grpSpPr>
        <p:sp>
          <p:nvSpPr>
            <p:cNvPr id="13" name="Freeform 88">
              <a:extLst>
                <a:ext uri="{FF2B5EF4-FFF2-40B4-BE49-F238E27FC236}">
                  <a16:creationId xmlns:a16="http://schemas.microsoft.com/office/drawing/2014/main" id="{7A0388D2-7B3E-4286-936A-6C2F114D9A12}"/>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4" name="Freeform 90">
              <a:extLst>
                <a:ext uri="{FF2B5EF4-FFF2-40B4-BE49-F238E27FC236}">
                  <a16:creationId xmlns:a16="http://schemas.microsoft.com/office/drawing/2014/main" id="{5BF02CE3-A855-4F63-979C-1DD5CDE6604B}"/>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54" name="TextBox 53">
            <a:extLst>
              <a:ext uri="{FF2B5EF4-FFF2-40B4-BE49-F238E27FC236}">
                <a16:creationId xmlns:a16="http://schemas.microsoft.com/office/drawing/2014/main" id="{3F98DBDF-A34C-4517-9146-EEBC86E52DDA}"/>
              </a:ext>
            </a:extLst>
          </p:cNvPr>
          <p:cNvSpPr txBox="1"/>
          <p:nvPr/>
        </p:nvSpPr>
        <p:spPr>
          <a:xfrm>
            <a:off x="8226517" y="4817427"/>
            <a:ext cx="2433853" cy="1862048"/>
          </a:xfrm>
          <a:prstGeom prst="rect">
            <a:avLst/>
          </a:prstGeom>
          <a:noFill/>
        </p:spPr>
        <p:txBody>
          <a:bodyPr wrap="square" rtlCol="0">
            <a:spAutoFit/>
          </a:bodyPr>
          <a:lstStyle/>
          <a:p>
            <a:pPr algn="r" defTabSz="1219170">
              <a:spcBef>
                <a:spcPct val="20000"/>
              </a:spcBef>
              <a:defRPr/>
            </a:pPr>
            <a:r>
              <a:rPr lang="en-US" dirty="0">
                <a:solidFill>
                  <a:srgbClr val="F4C956"/>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58264232-0CE3-45A9-8A79-A65FF222EBBB}"/>
              </a:ext>
            </a:extLst>
          </p:cNvPr>
          <p:cNvSpPr txBox="1"/>
          <p:nvPr/>
        </p:nvSpPr>
        <p:spPr>
          <a:xfrm>
            <a:off x="250387" y="2381817"/>
            <a:ext cx="2433853" cy="1862048"/>
          </a:xfrm>
          <a:prstGeom prst="rect">
            <a:avLst/>
          </a:prstGeom>
          <a:noFill/>
        </p:spPr>
        <p:txBody>
          <a:bodyPr wrap="square" rtlCol="0">
            <a:spAutoFit/>
          </a:bodyPr>
          <a:lstStyle/>
          <a:p>
            <a:pPr algn="r" defTabSz="1219170">
              <a:spcBef>
                <a:spcPct val="20000"/>
              </a:spcBef>
              <a:defRPr/>
            </a:pPr>
            <a:r>
              <a:rPr lang="en-US" dirty="0">
                <a:solidFill>
                  <a:srgbClr val="FF7467"/>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0F362090-9E9A-4E38-B8FC-96D115B1B0E7}"/>
              </a:ext>
            </a:extLst>
          </p:cNvPr>
          <p:cNvSpPr txBox="1"/>
          <p:nvPr/>
        </p:nvSpPr>
        <p:spPr>
          <a:xfrm>
            <a:off x="1526946" y="4770031"/>
            <a:ext cx="2433853" cy="1862048"/>
          </a:xfrm>
          <a:prstGeom prst="rect">
            <a:avLst/>
          </a:prstGeom>
          <a:noFill/>
        </p:spPr>
        <p:txBody>
          <a:bodyPr wrap="square" rtlCol="0">
            <a:spAutoFit/>
          </a:bodyPr>
          <a:lstStyle/>
          <a:p>
            <a:pPr algn="r" defTabSz="1219170">
              <a:spcBef>
                <a:spcPct val="20000"/>
              </a:spcBef>
              <a:defRPr/>
            </a:pPr>
            <a:r>
              <a:rPr lang="en-US" dirty="0">
                <a:solidFill>
                  <a:srgbClr val="4CC8EC"/>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A5F68CE4-B87B-42AE-97A5-74830EBD5F69}"/>
              </a:ext>
            </a:extLst>
          </p:cNvPr>
          <p:cNvSpPr txBox="1"/>
          <p:nvPr/>
        </p:nvSpPr>
        <p:spPr>
          <a:xfrm>
            <a:off x="9508919" y="2346904"/>
            <a:ext cx="2433853" cy="1862048"/>
          </a:xfrm>
          <a:prstGeom prst="rect">
            <a:avLst/>
          </a:prstGeom>
          <a:noFill/>
        </p:spPr>
        <p:txBody>
          <a:bodyPr wrap="square" rtlCol="0">
            <a:spAutoFit/>
          </a:bodyPr>
          <a:lstStyle/>
          <a:p>
            <a:pPr algn="r" defTabSz="1219170">
              <a:spcBef>
                <a:spcPct val="20000"/>
              </a:spcBef>
              <a:defRPr/>
            </a:pPr>
            <a:r>
              <a:rPr lang="en-US" dirty="0">
                <a:solidFill>
                  <a:srgbClr val="57CCC6"/>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8" name="Freeform 37">
            <a:extLst>
              <a:ext uri="{FF2B5EF4-FFF2-40B4-BE49-F238E27FC236}">
                <a16:creationId xmlns:a16="http://schemas.microsoft.com/office/drawing/2014/main" id="{C3426987-7C0B-4F39-9459-42C028EA5FE2}"/>
              </a:ext>
            </a:extLst>
          </p:cNvPr>
          <p:cNvSpPr>
            <a:spLocks noChangeAspect="1" noEditPoints="1"/>
          </p:cNvSpPr>
          <p:nvPr/>
        </p:nvSpPr>
        <p:spPr bwMode="auto">
          <a:xfrm>
            <a:off x="1924252" y="478458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4CC8EC"/>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101">
            <a:extLst>
              <a:ext uri="{FF2B5EF4-FFF2-40B4-BE49-F238E27FC236}">
                <a16:creationId xmlns:a16="http://schemas.microsoft.com/office/drawing/2014/main" id="{1F9C4F66-BE15-4D37-A4F0-CB631A516A8F}"/>
              </a:ext>
            </a:extLst>
          </p:cNvPr>
          <p:cNvSpPr>
            <a:spLocks noChangeAspect="1" noEditPoints="1"/>
          </p:cNvSpPr>
          <p:nvPr/>
        </p:nvSpPr>
        <p:spPr bwMode="auto">
          <a:xfrm>
            <a:off x="8532009" y="479465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91">
            <a:extLst>
              <a:ext uri="{FF2B5EF4-FFF2-40B4-BE49-F238E27FC236}">
                <a16:creationId xmlns:a16="http://schemas.microsoft.com/office/drawing/2014/main" id="{62662B02-EC9E-4077-996B-156E952DD7B2}"/>
              </a:ext>
            </a:extLst>
          </p:cNvPr>
          <p:cNvSpPr>
            <a:spLocks noChangeAspect="1" noEditPoints="1"/>
          </p:cNvSpPr>
          <p:nvPr/>
        </p:nvSpPr>
        <p:spPr bwMode="auto">
          <a:xfrm>
            <a:off x="9873183" y="234690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71">
            <a:extLst>
              <a:ext uri="{FF2B5EF4-FFF2-40B4-BE49-F238E27FC236}">
                <a16:creationId xmlns:a16="http://schemas.microsoft.com/office/drawing/2014/main" id="{66A425C4-5FFF-4086-833E-DEE9389CEF0A}"/>
              </a:ext>
            </a:extLst>
          </p:cNvPr>
          <p:cNvSpPr>
            <a:spLocks noChangeAspect="1" noEditPoints="1"/>
          </p:cNvSpPr>
          <p:nvPr/>
        </p:nvSpPr>
        <p:spPr bwMode="auto">
          <a:xfrm>
            <a:off x="643647" y="2346904"/>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FF7467"/>
          </a:solidFill>
          <a:ln>
            <a:noFill/>
          </a:ln>
          <a:effectLst/>
        </p:spPr>
        <p:txBody>
          <a:bodyPr vert="horz" wrap="square" lIns="91440" tIns="45720" rIns="91440" bIns="45720" numCol="1" anchor="t" anchorCtr="0" compatLnSpc="1">
            <a:prstTxWarp prst="textNoShape">
              <a:avLst/>
            </a:prstTxWarp>
          </a:bodyPr>
          <a:lstStyle/>
          <a:p>
            <a:endParaRPr lang="en-US">
              <a:solidFill>
                <a:srgbClr val="00B0F0"/>
              </a:solidFill>
            </a:endParaRPr>
          </a:p>
        </p:txBody>
      </p:sp>
      <p:pic>
        <p:nvPicPr>
          <p:cNvPr id="36" name="Picture 35">
            <a:hlinkClick r:id="rId2"/>
            <a:extLst>
              <a:ext uri="{FF2B5EF4-FFF2-40B4-BE49-F238E27FC236}">
                <a16:creationId xmlns:a16="http://schemas.microsoft.com/office/drawing/2014/main" id="{E4CD7201-64D3-4312-9C2A-74AB73BFDD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438043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53"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par>
                          <p:cTn id="24" fill="hold">
                            <p:stCondLst>
                              <p:cond delay="1000"/>
                            </p:stCondLst>
                            <p:childTnLst>
                              <p:par>
                                <p:cTn id="25" presetID="53" presetClass="entr" presetSubtype="16" fill="hold" grpId="0" nodeType="afterEffect">
                                  <p:stCondLst>
                                    <p:cond delay="0"/>
                                  </p:stCondLst>
                                  <p:childTnLst>
                                    <p:set>
                                      <p:cBhvr>
                                        <p:cTn id="26" dur="1" fill="hold">
                                          <p:stCondLst>
                                            <p:cond delay="0"/>
                                          </p:stCondLst>
                                        </p:cTn>
                                        <p:tgtEl>
                                          <p:spTgt spid="53"/>
                                        </p:tgtEl>
                                        <p:attrNameLst>
                                          <p:attrName>style.visibility</p:attrName>
                                        </p:attrNameLst>
                                      </p:cBhvr>
                                      <p:to>
                                        <p:strVal val="visible"/>
                                      </p:to>
                                    </p:set>
                                    <p:anim calcmode="lin" valueType="num">
                                      <p:cBhvr>
                                        <p:cTn id="27" dur="500" fill="hold"/>
                                        <p:tgtEl>
                                          <p:spTgt spid="53"/>
                                        </p:tgtEl>
                                        <p:attrNameLst>
                                          <p:attrName>ppt_w</p:attrName>
                                        </p:attrNameLst>
                                      </p:cBhvr>
                                      <p:tavLst>
                                        <p:tav tm="0">
                                          <p:val>
                                            <p:fltVal val="0"/>
                                          </p:val>
                                        </p:tav>
                                        <p:tav tm="100000">
                                          <p:val>
                                            <p:strVal val="#ppt_w"/>
                                          </p:val>
                                        </p:tav>
                                      </p:tavLst>
                                    </p:anim>
                                    <p:anim calcmode="lin" valueType="num">
                                      <p:cBhvr>
                                        <p:cTn id="28" dur="500" fill="hold"/>
                                        <p:tgtEl>
                                          <p:spTgt spid="53"/>
                                        </p:tgtEl>
                                        <p:attrNameLst>
                                          <p:attrName>ppt_h</p:attrName>
                                        </p:attrNameLst>
                                      </p:cBhvr>
                                      <p:tavLst>
                                        <p:tav tm="0">
                                          <p:val>
                                            <p:fltVal val="0"/>
                                          </p:val>
                                        </p:tav>
                                        <p:tav tm="100000">
                                          <p:val>
                                            <p:strVal val="#ppt_h"/>
                                          </p:val>
                                        </p:tav>
                                      </p:tavLst>
                                    </p:anim>
                                    <p:animEffect transition="in" filter="fade">
                                      <p:cBhvr>
                                        <p:cTn id="29" dur="500"/>
                                        <p:tgtEl>
                                          <p:spTgt spid="53"/>
                                        </p:tgtEl>
                                      </p:cBhvr>
                                    </p:animEffect>
                                  </p:childTnLst>
                                </p:cTn>
                              </p:par>
                            </p:childTnLst>
                          </p:cTn>
                        </p:par>
                        <p:par>
                          <p:cTn id="30" fill="hold">
                            <p:stCondLst>
                              <p:cond delay="1500"/>
                            </p:stCondLst>
                            <p:childTnLst>
                              <p:par>
                                <p:cTn id="31" presetID="37" presetClass="entr" presetSubtype="0"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1000"/>
                                        <p:tgtEl>
                                          <p:spTgt spid="31"/>
                                        </p:tgtEl>
                                      </p:cBhvr>
                                    </p:animEffect>
                                    <p:anim calcmode="lin" valueType="num">
                                      <p:cBhvr>
                                        <p:cTn id="34" dur="1000" fill="hold"/>
                                        <p:tgtEl>
                                          <p:spTgt spid="31"/>
                                        </p:tgtEl>
                                        <p:attrNameLst>
                                          <p:attrName>ppt_x</p:attrName>
                                        </p:attrNameLst>
                                      </p:cBhvr>
                                      <p:tavLst>
                                        <p:tav tm="0">
                                          <p:val>
                                            <p:strVal val="#ppt_x"/>
                                          </p:val>
                                        </p:tav>
                                        <p:tav tm="100000">
                                          <p:val>
                                            <p:strVal val="#ppt_x"/>
                                          </p:val>
                                        </p:tav>
                                      </p:tavLst>
                                    </p:anim>
                                    <p:anim calcmode="lin" valueType="num">
                                      <p:cBhvr>
                                        <p:cTn id="35" dur="900" decel="100000" fill="hold"/>
                                        <p:tgtEl>
                                          <p:spTgt spid="31"/>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900" decel="100000" fill="hold"/>
                                        <p:tgtEl>
                                          <p:spTgt spid="30"/>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Effect transition="in" filter="fade">
                                      <p:cBhvr>
                                        <p:cTn id="47" dur="1000"/>
                                        <p:tgtEl>
                                          <p:spTgt spid="32"/>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1000" fill="hold"/>
                                        <p:tgtEl>
                                          <p:spTgt spid="33"/>
                                        </p:tgtEl>
                                        <p:attrNameLst>
                                          <p:attrName>ppt_w</p:attrName>
                                        </p:attrNameLst>
                                      </p:cBhvr>
                                      <p:tavLst>
                                        <p:tav tm="0">
                                          <p:val>
                                            <p:fltVal val="0"/>
                                          </p:val>
                                        </p:tav>
                                        <p:tav tm="100000">
                                          <p:val>
                                            <p:strVal val="#ppt_w"/>
                                          </p:val>
                                        </p:tav>
                                      </p:tavLst>
                                    </p:anim>
                                    <p:anim calcmode="lin" valueType="num">
                                      <p:cBhvr>
                                        <p:cTn id="51" dur="1000" fill="hold"/>
                                        <p:tgtEl>
                                          <p:spTgt spid="33"/>
                                        </p:tgtEl>
                                        <p:attrNameLst>
                                          <p:attrName>ppt_h</p:attrName>
                                        </p:attrNameLst>
                                      </p:cBhvr>
                                      <p:tavLst>
                                        <p:tav tm="0">
                                          <p:val>
                                            <p:fltVal val="0"/>
                                          </p:val>
                                        </p:tav>
                                        <p:tav tm="100000">
                                          <p:val>
                                            <p:strVal val="#ppt_h"/>
                                          </p:val>
                                        </p:tav>
                                      </p:tavLst>
                                    </p:anim>
                                    <p:animEffect transition="in" filter="fade">
                                      <p:cBhvr>
                                        <p:cTn id="52" dur="1000"/>
                                        <p:tgtEl>
                                          <p:spTgt spid="33"/>
                                        </p:tgtEl>
                                      </p:cBhvr>
                                    </p:animEffect>
                                  </p:childTnLst>
                                </p:cTn>
                              </p:par>
                              <p:par>
                                <p:cTn id="53" presetID="42" presetClass="entr" presetSubtype="0" fill="hold" grpId="0" nodeType="with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fade">
                                      <p:cBhvr>
                                        <p:cTn id="55" dur="1000"/>
                                        <p:tgtEl>
                                          <p:spTgt spid="55"/>
                                        </p:tgtEl>
                                      </p:cBhvr>
                                    </p:animEffect>
                                    <p:anim calcmode="lin" valueType="num">
                                      <p:cBhvr>
                                        <p:cTn id="56" dur="1000" fill="hold"/>
                                        <p:tgtEl>
                                          <p:spTgt spid="55"/>
                                        </p:tgtEl>
                                        <p:attrNameLst>
                                          <p:attrName>ppt_x</p:attrName>
                                        </p:attrNameLst>
                                      </p:cBhvr>
                                      <p:tavLst>
                                        <p:tav tm="0">
                                          <p:val>
                                            <p:strVal val="#ppt_x"/>
                                          </p:val>
                                        </p:tav>
                                        <p:tav tm="100000">
                                          <p:val>
                                            <p:strVal val="#ppt_x"/>
                                          </p:val>
                                        </p:tav>
                                      </p:tavLst>
                                    </p:anim>
                                    <p:anim calcmode="lin" valueType="num">
                                      <p:cBhvr>
                                        <p:cTn id="57" dur="1000" fill="hold"/>
                                        <p:tgtEl>
                                          <p:spTgt spid="55"/>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61"/>
                                        </p:tgtEl>
                                        <p:attrNameLst>
                                          <p:attrName>style.visibility</p:attrName>
                                        </p:attrNameLst>
                                      </p:cBhvr>
                                      <p:to>
                                        <p:strVal val="visible"/>
                                      </p:to>
                                    </p:set>
                                    <p:animEffect transition="in" filter="fade">
                                      <p:cBhvr>
                                        <p:cTn id="60" dur="1000"/>
                                        <p:tgtEl>
                                          <p:spTgt spid="61"/>
                                        </p:tgtEl>
                                      </p:cBhvr>
                                    </p:animEffect>
                                    <p:anim calcmode="lin" valueType="num">
                                      <p:cBhvr>
                                        <p:cTn id="61" dur="1000" fill="hold"/>
                                        <p:tgtEl>
                                          <p:spTgt spid="61"/>
                                        </p:tgtEl>
                                        <p:attrNameLst>
                                          <p:attrName>ppt_x</p:attrName>
                                        </p:attrNameLst>
                                      </p:cBhvr>
                                      <p:tavLst>
                                        <p:tav tm="0">
                                          <p:val>
                                            <p:strVal val="#ppt_x"/>
                                          </p:val>
                                        </p:tav>
                                        <p:tav tm="100000">
                                          <p:val>
                                            <p:strVal val="#ppt_x"/>
                                          </p:val>
                                        </p:tav>
                                      </p:tavLst>
                                    </p:anim>
                                    <p:anim calcmode="lin" valueType="num">
                                      <p:cBhvr>
                                        <p:cTn id="62" dur="1000" fill="hold"/>
                                        <p:tgtEl>
                                          <p:spTgt spid="61"/>
                                        </p:tgtEl>
                                        <p:attrNameLst>
                                          <p:attrName>ppt_y</p:attrName>
                                        </p:attrNameLst>
                                      </p:cBhvr>
                                      <p:tavLst>
                                        <p:tav tm="0">
                                          <p:val>
                                            <p:strVal val="#ppt_y+.1"/>
                                          </p:val>
                                        </p:tav>
                                        <p:tav tm="100000">
                                          <p:val>
                                            <p:strVal val="#ppt_y"/>
                                          </p:val>
                                        </p:tav>
                                      </p:tavLst>
                                    </p:anim>
                                  </p:childTnLst>
                                </p:cTn>
                              </p:par>
                            </p:childTnLst>
                          </p:cTn>
                        </p:par>
                        <p:par>
                          <p:cTn id="63" fill="hold">
                            <p:stCondLst>
                              <p:cond delay="2500"/>
                            </p:stCondLst>
                            <p:childTnLst>
                              <p:par>
                                <p:cTn id="64" presetID="53" presetClass="entr" presetSubtype="16" fill="hold" grpId="0" nodeType="afterEffect">
                                  <p:stCondLst>
                                    <p:cond delay="0"/>
                                  </p:stCondLst>
                                  <p:childTnLst>
                                    <p:set>
                                      <p:cBhvr>
                                        <p:cTn id="65" dur="1" fill="hold">
                                          <p:stCondLst>
                                            <p:cond delay="0"/>
                                          </p:stCondLst>
                                        </p:cTn>
                                        <p:tgtEl>
                                          <p:spTgt spid="52"/>
                                        </p:tgtEl>
                                        <p:attrNameLst>
                                          <p:attrName>style.visibility</p:attrName>
                                        </p:attrNameLst>
                                      </p:cBhvr>
                                      <p:to>
                                        <p:strVal val="visible"/>
                                      </p:to>
                                    </p:set>
                                    <p:anim calcmode="lin" valueType="num">
                                      <p:cBhvr>
                                        <p:cTn id="66" dur="500" fill="hold"/>
                                        <p:tgtEl>
                                          <p:spTgt spid="52"/>
                                        </p:tgtEl>
                                        <p:attrNameLst>
                                          <p:attrName>ppt_w</p:attrName>
                                        </p:attrNameLst>
                                      </p:cBhvr>
                                      <p:tavLst>
                                        <p:tav tm="0">
                                          <p:val>
                                            <p:fltVal val="0"/>
                                          </p:val>
                                        </p:tav>
                                        <p:tav tm="100000">
                                          <p:val>
                                            <p:strVal val="#ppt_w"/>
                                          </p:val>
                                        </p:tav>
                                      </p:tavLst>
                                    </p:anim>
                                    <p:anim calcmode="lin" valueType="num">
                                      <p:cBhvr>
                                        <p:cTn id="67" dur="500" fill="hold"/>
                                        <p:tgtEl>
                                          <p:spTgt spid="52"/>
                                        </p:tgtEl>
                                        <p:attrNameLst>
                                          <p:attrName>ppt_h</p:attrName>
                                        </p:attrNameLst>
                                      </p:cBhvr>
                                      <p:tavLst>
                                        <p:tav tm="0">
                                          <p:val>
                                            <p:fltVal val="0"/>
                                          </p:val>
                                        </p:tav>
                                        <p:tav tm="100000">
                                          <p:val>
                                            <p:strVal val="#ppt_h"/>
                                          </p:val>
                                        </p:tav>
                                      </p:tavLst>
                                    </p:anim>
                                    <p:animEffect transition="in" filter="fade">
                                      <p:cBhvr>
                                        <p:cTn id="68" dur="500"/>
                                        <p:tgtEl>
                                          <p:spTgt spid="52"/>
                                        </p:tgtEl>
                                      </p:cBhvr>
                                    </p:animEffect>
                                  </p:childTnLst>
                                </p:cTn>
                              </p:par>
                            </p:childTnLst>
                          </p:cTn>
                        </p:par>
                        <p:par>
                          <p:cTn id="69" fill="hold">
                            <p:stCondLst>
                              <p:cond delay="3000"/>
                            </p:stCondLst>
                            <p:childTnLst>
                              <p:par>
                                <p:cTn id="70" presetID="37" presetClass="entr" presetSubtype="0" fill="hold" grpId="0" nodeType="after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000"/>
                                        <p:tgtEl>
                                          <p:spTgt spid="26"/>
                                        </p:tgtEl>
                                      </p:cBhvr>
                                    </p:animEffect>
                                    <p:anim calcmode="lin" valueType="num">
                                      <p:cBhvr>
                                        <p:cTn id="73" dur="1000" fill="hold"/>
                                        <p:tgtEl>
                                          <p:spTgt spid="26"/>
                                        </p:tgtEl>
                                        <p:attrNameLst>
                                          <p:attrName>ppt_x</p:attrName>
                                        </p:attrNameLst>
                                      </p:cBhvr>
                                      <p:tavLst>
                                        <p:tav tm="0">
                                          <p:val>
                                            <p:strVal val="#ppt_x"/>
                                          </p:val>
                                        </p:tav>
                                        <p:tav tm="100000">
                                          <p:val>
                                            <p:strVal val="#ppt_x"/>
                                          </p:val>
                                        </p:tav>
                                      </p:tavLst>
                                    </p:anim>
                                    <p:anim calcmode="lin" valueType="num">
                                      <p:cBhvr>
                                        <p:cTn id="74" dur="900" decel="100000" fill="hold"/>
                                        <p:tgtEl>
                                          <p:spTgt spid="26"/>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fade">
                                      <p:cBhvr>
                                        <p:cTn id="78" dur="1000"/>
                                        <p:tgtEl>
                                          <p:spTgt spid="25"/>
                                        </p:tgtEl>
                                      </p:cBhvr>
                                    </p:animEffect>
                                    <p:anim calcmode="lin" valueType="num">
                                      <p:cBhvr>
                                        <p:cTn id="79" dur="1000" fill="hold"/>
                                        <p:tgtEl>
                                          <p:spTgt spid="25"/>
                                        </p:tgtEl>
                                        <p:attrNameLst>
                                          <p:attrName>ppt_x</p:attrName>
                                        </p:attrNameLst>
                                      </p:cBhvr>
                                      <p:tavLst>
                                        <p:tav tm="0">
                                          <p:val>
                                            <p:strVal val="#ppt_x"/>
                                          </p:val>
                                        </p:tav>
                                        <p:tav tm="100000">
                                          <p:val>
                                            <p:strVal val="#ppt_x"/>
                                          </p:val>
                                        </p:tav>
                                      </p:tavLst>
                                    </p:anim>
                                    <p:anim calcmode="lin" valueType="num">
                                      <p:cBhvr>
                                        <p:cTn id="80" dur="900" decel="100000" fill="hold"/>
                                        <p:tgtEl>
                                          <p:spTgt spid="2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par>
                                <p:cTn id="82" presetID="53" presetClass="entr" presetSubtype="16"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1000" fill="hold"/>
                                        <p:tgtEl>
                                          <p:spTgt spid="27"/>
                                        </p:tgtEl>
                                        <p:attrNameLst>
                                          <p:attrName>ppt_w</p:attrName>
                                        </p:attrNameLst>
                                      </p:cBhvr>
                                      <p:tavLst>
                                        <p:tav tm="0">
                                          <p:val>
                                            <p:fltVal val="0"/>
                                          </p:val>
                                        </p:tav>
                                        <p:tav tm="100000">
                                          <p:val>
                                            <p:strVal val="#ppt_w"/>
                                          </p:val>
                                        </p:tav>
                                      </p:tavLst>
                                    </p:anim>
                                    <p:anim calcmode="lin" valueType="num">
                                      <p:cBhvr>
                                        <p:cTn id="85" dur="1000" fill="hold"/>
                                        <p:tgtEl>
                                          <p:spTgt spid="27"/>
                                        </p:tgtEl>
                                        <p:attrNameLst>
                                          <p:attrName>ppt_h</p:attrName>
                                        </p:attrNameLst>
                                      </p:cBhvr>
                                      <p:tavLst>
                                        <p:tav tm="0">
                                          <p:val>
                                            <p:fltVal val="0"/>
                                          </p:val>
                                        </p:tav>
                                        <p:tav tm="100000">
                                          <p:val>
                                            <p:strVal val="#ppt_h"/>
                                          </p:val>
                                        </p:tav>
                                      </p:tavLst>
                                    </p:anim>
                                    <p:animEffect transition="in" filter="fade">
                                      <p:cBhvr>
                                        <p:cTn id="86" dur="1000"/>
                                        <p:tgtEl>
                                          <p:spTgt spid="27"/>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p:cTn id="89" dur="1000" fill="hold"/>
                                        <p:tgtEl>
                                          <p:spTgt spid="28"/>
                                        </p:tgtEl>
                                        <p:attrNameLst>
                                          <p:attrName>ppt_w</p:attrName>
                                        </p:attrNameLst>
                                      </p:cBhvr>
                                      <p:tavLst>
                                        <p:tav tm="0">
                                          <p:val>
                                            <p:fltVal val="0"/>
                                          </p:val>
                                        </p:tav>
                                        <p:tav tm="100000">
                                          <p:val>
                                            <p:strVal val="#ppt_w"/>
                                          </p:val>
                                        </p:tav>
                                      </p:tavLst>
                                    </p:anim>
                                    <p:anim calcmode="lin" valueType="num">
                                      <p:cBhvr>
                                        <p:cTn id="90" dur="1000" fill="hold"/>
                                        <p:tgtEl>
                                          <p:spTgt spid="28"/>
                                        </p:tgtEl>
                                        <p:attrNameLst>
                                          <p:attrName>ppt_h</p:attrName>
                                        </p:attrNameLst>
                                      </p:cBhvr>
                                      <p:tavLst>
                                        <p:tav tm="0">
                                          <p:val>
                                            <p:fltVal val="0"/>
                                          </p:val>
                                        </p:tav>
                                        <p:tav tm="100000">
                                          <p:val>
                                            <p:strVal val="#ppt_h"/>
                                          </p:val>
                                        </p:tav>
                                      </p:tavLst>
                                    </p:anim>
                                    <p:animEffect transition="in" filter="fade">
                                      <p:cBhvr>
                                        <p:cTn id="91" dur="1000"/>
                                        <p:tgtEl>
                                          <p:spTgt spid="28"/>
                                        </p:tgtEl>
                                      </p:cBhvr>
                                    </p:animEffect>
                                  </p:childTnLst>
                                </p:cTn>
                              </p:par>
                              <p:par>
                                <p:cTn id="92" presetID="42" presetClass="entr" presetSubtype="0" fill="hold" grpId="0" nodeType="with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fade">
                                      <p:cBhvr>
                                        <p:cTn id="94" dur="1000"/>
                                        <p:tgtEl>
                                          <p:spTgt spid="56"/>
                                        </p:tgtEl>
                                      </p:cBhvr>
                                    </p:animEffect>
                                    <p:anim calcmode="lin" valueType="num">
                                      <p:cBhvr>
                                        <p:cTn id="95" dur="1000" fill="hold"/>
                                        <p:tgtEl>
                                          <p:spTgt spid="56"/>
                                        </p:tgtEl>
                                        <p:attrNameLst>
                                          <p:attrName>ppt_x</p:attrName>
                                        </p:attrNameLst>
                                      </p:cBhvr>
                                      <p:tavLst>
                                        <p:tav tm="0">
                                          <p:val>
                                            <p:strVal val="#ppt_x"/>
                                          </p:val>
                                        </p:tav>
                                        <p:tav tm="100000">
                                          <p:val>
                                            <p:strVal val="#ppt_x"/>
                                          </p:val>
                                        </p:tav>
                                      </p:tavLst>
                                    </p:anim>
                                    <p:anim calcmode="lin" valueType="num">
                                      <p:cBhvr>
                                        <p:cTn id="96" dur="1000" fill="hold"/>
                                        <p:tgtEl>
                                          <p:spTgt spid="56"/>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1000"/>
                                        <p:tgtEl>
                                          <p:spTgt spid="58"/>
                                        </p:tgtEl>
                                      </p:cBhvr>
                                    </p:animEffect>
                                    <p:anim calcmode="lin" valueType="num">
                                      <p:cBhvr>
                                        <p:cTn id="100" dur="1000" fill="hold"/>
                                        <p:tgtEl>
                                          <p:spTgt spid="58"/>
                                        </p:tgtEl>
                                        <p:attrNameLst>
                                          <p:attrName>ppt_x</p:attrName>
                                        </p:attrNameLst>
                                      </p:cBhvr>
                                      <p:tavLst>
                                        <p:tav tm="0">
                                          <p:val>
                                            <p:strVal val="#ppt_x"/>
                                          </p:val>
                                        </p:tav>
                                        <p:tav tm="100000">
                                          <p:val>
                                            <p:strVal val="#ppt_x"/>
                                          </p:val>
                                        </p:tav>
                                      </p:tavLst>
                                    </p:anim>
                                    <p:anim calcmode="lin" valueType="num">
                                      <p:cBhvr>
                                        <p:cTn id="101" dur="1000" fill="hold"/>
                                        <p:tgtEl>
                                          <p:spTgt spid="58"/>
                                        </p:tgtEl>
                                        <p:attrNameLst>
                                          <p:attrName>ppt_y</p:attrName>
                                        </p:attrNameLst>
                                      </p:cBhvr>
                                      <p:tavLst>
                                        <p:tav tm="0">
                                          <p:val>
                                            <p:strVal val="#ppt_y+.1"/>
                                          </p:val>
                                        </p:tav>
                                        <p:tav tm="100000">
                                          <p:val>
                                            <p:strVal val="#ppt_y"/>
                                          </p:val>
                                        </p:tav>
                                      </p:tavLst>
                                    </p:anim>
                                  </p:childTnLst>
                                </p:cTn>
                              </p:par>
                            </p:childTnLst>
                          </p:cTn>
                        </p:par>
                        <p:par>
                          <p:cTn id="102" fill="hold">
                            <p:stCondLst>
                              <p:cond delay="4000"/>
                            </p:stCondLst>
                            <p:childTnLst>
                              <p:par>
                                <p:cTn id="103" presetID="53" presetClass="entr" presetSubtype="16" fill="hold" grpId="0" nodeType="after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childTnLst>
                                </p:cTn>
                              </p:par>
                            </p:childTnLst>
                          </p:cTn>
                        </p:par>
                        <p:par>
                          <p:cTn id="108" fill="hold">
                            <p:stCondLst>
                              <p:cond delay="4500"/>
                            </p:stCondLst>
                            <p:childTnLst>
                              <p:par>
                                <p:cTn id="109" presetID="37" presetClass="entr" presetSubtype="0"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fade">
                                      <p:cBhvr>
                                        <p:cTn id="111" dur="1000"/>
                                        <p:tgtEl>
                                          <p:spTgt spid="20"/>
                                        </p:tgtEl>
                                      </p:cBhvr>
                                    </p:animEffect>
                                    <p:anim calcmode="lin" valueType="num">
                                      <p:cBhvr>
                                        <p:cTn id="112" dur="1000" fill="hold"/>
                                        <p:tgtEl>
                                          <p:spTgt spid="20"/>
                                        </p:tgtEl>
                                        <p:attrNameLst>
                                          <p:attrName>ppt_x</p:attrName>
                                        </p:attrNameLst>
                                      </p:cBhvr>
                                      <p:tavLst>
                                        <p:tav tm="0">
                                          <p:val>
                                            <p:strVal val="#ppt_x"/>
                                          </p:val>
                                        </p:tav>
                                        <p:tav tm="100000">
                                          <p:val>
                                            <p:strVal val="#ppt_x"/>
                                          </p:val>
                                        </p:tav>
                                      </p:tavLst>
                                    </p:anim>
                                    <p:anim calcmode="lin" valueType="num">
                                      <p:cBhvr>
                                        <p:cTn id="113" dur="900" decel="100000" fill="hold"/>
                                        <p:tgtEl>
                                          <p:spTgt spid="20"/>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1"/>
                                        </p:tgtEl>
                                        <p:attrNameLst>
                                          <p:attrName>style.visibility</p:attrName>
                                        </p:attrNameLst>
                                      </p:cBhvr>
                                      <p:to>
                                        <p:strVal val="visible"/>
                                      </p:to>
                                    </p:set>
                                    <p:animEffect transition="in" filter="fade">
                                      <p:cBhvr>
                                        <p:cTn id="117" dur="1000"/>
                                        <p:tgtEl>
                                          <p:spTgt spid="21"/>
                                        </p:tgtEl>
                                      </p:cBhvr>
                                    </p:animEffect>
                                    <p:anim calcmode="lin" valueType="num">
                                      <p:cBhvr>
                                        <p:cTn id="118" dur="1000" fill="hold"/>
                                        <p:tgtEl>
                                          <p:spTgt spid="21"/>
                                        </p:tgtEl>
                                        <p:attrNameLst>
                                          <p:attrName>ppt_x</p:attrName>
                                        </p:attrNameLst>
                                      </p:cBhvr>
                                      <p:tavLst>
                                        <p:tav tm="0">
                                          <p:val>
                                            <p:strVal val="#ppt_x"/>
                                          </p:val>
                                        </p:tav>
                                        <p:tav tm="100000">
                                          <p:val>
                                            <p:strVal val="#ppt_x"/>
                                          </p:val>
                                        </p:tav>
                                      </p:tavLst>
                                    </p:anim>
                                    <p:anim calcmode="lin" valueType="num">
                                      <p:cBhvr>
                                        <p:cTn id="119" dur="900" decel="100000" fill="hold"/>
                                        <p:tgtEl>
                                          <p:spTgt spid="21"/>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121" presetID="53" presetClass="entr" presetSubtype="16" fill="hold" grpId="0" nodeType="withEffect">
                                  <p:stCondLst>
                                    <p:cond delay="0"/>
                                  </p:stCondLst>
                                  <p:childTnLst>
                                    <p:set>
                                      <p:cBhvr>
                                        <p:cTn id="122" dur="1" fill="hold">
                                          <p:stCondLst>
                                            <p:cond delay="0"/>
                                          </p:stCondLst>
                                        </p:cTn>
                                        <p:tgtEl>
                                          <p:spTgt spid="22"/>
                                        </p:tgtEl>
                                        <p:attrNameLst>
                                          <p:attrName>style.visibility</p:attrName>
                                        </p:attrNameLst>
                                      </p:cBhvr>
                                      <p:to>
                                        <p:strVal val="visible"/>
                                      </p:to>
                                    </p:set>
                                    <p:anim calcmode="lin" valueType="num">
                                      <p:cBhvr>
                                        <p:cTn id="123" dur="1000" fill="hold"/>
                                        <p:tgtEl>
                                          <p:spTgt spid="22"/>
                                        </p:tgtEl>
                                        <p:attrNameLst>
                                          <p:attrName>ppt_w</p:attrName>
                                        </p:attrNameLst>
                                      </p:cBhvr>
                                      <p:tavLst>
                                        <p:tav tm="0">
                                          <p:val>
                                            <p:fltVal val="0"/>
                                          </p:val>
                                        </p:tav>
                                        <p:tav tm="100000">
                                          <p:val>
                                            <p:strVal val="#ppt_w"/>
                                          </p:val>
                                        </p:tav>
                                      </p:tavLst>
                                    </p:anim>
                                    <p:anim calcmode="lin" valueType="num">
                                      <p:cBhvr>
                                        <p:cTn id="124" dur="1000" fill="hold"/>
                                        <p:tgtEl>
                                          <p:spTgt spid="22"/>
                                        </p:tgtEl>
                                        <p:attrNameLst>
                                          <p:attrName>ppt_h</p:attrName>
                                        </p:attrNameLst>
                                      </p:cBhvr>
                                      <p:tavLst>
                                        <p:tav tm="0">
                                          <p:val>
                                            <p:fltVal val="0"/>
                                          </p:val>
                                        </p:tav>
                                        <p:tav tm="100000">
                                          <p:val>
                                            <p:strVal val="#ppt_h"/>
                                          </p:val>
                                        </p:tav>
                                      </p:tavLst>
                                    </p:anim>
                                    <p:animEffect transition="in" filter="fade">
                                      <p:cBhvr>
                                        <p:cTn id="125" dur="1000"/>
                                        <p:tgtEl>
                                          <p:spTgt spid="22"/>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23"/>
                                        </p:tgtEl>
                                        <p:attrNameLst>
                                          <p:attrName>style.visibility</p:attrName>
                                        </p:attrNameLst>
                                      </p:cBhvr>
                                      <p:to>
                                        <p:strVal val="visible"/>
                                      </p:to>
                                    </p:set>
                                    <p:anim calcmode="lin" valueType="num">
                                      <p:cBhvr>
                                        <p:cTn id="128" dur="1000" fill="hold"/>
                                        <p:tgtEl>
                                          <p:spTgt spid="23"/>
                                        </p:tgtEl>
                                        <p:attrNameLst>
                                          <p:attrName>ppt_w</p:attrName>
                                        </p:attrNameLst>
                                      </p:cBhvr>
                                      <p:tavLst>
                                        <p:tav tm="0">
                                          <p:val>
                                            <p:fltVal val="0"/>
                                          </p:val>
                                        </p:tav>
                                        <p:tav tm="100000">
                                          <p:val>
                                            <p:strVal val="#ppt_w"/>
                                          </p:val>
                                        </p:tav>
                                      </p:tavLst>
                                    </p:anim>
                                    <p:anim calcmode="lin" valueType="num">
                                      <p:cBhvr>
                                        <p:cTn id="129" dur="1000" fill="hold"/>
                                        <p:tgtEl>
                                          <p:spTgt spid="23"/>
                                        </p:tgtEl>
                                        <p:attrNameLst>
                                          <p:attrName>ppt_h</p:attrName>
                                        </p:attrNameLst>
                                      </p:cBhvr>
                                      <p:tavLst>
                                        <p:tav tm="0">
                                          <p:val>
                                            <p:fltVal val="0"/>
                                          </p:val>
                                        </p:tav>
                                        <p:tav tm="100000">
                                          <p:val>
                                            <p:strVal val="#ppt_h"/>
                                          </p:val>
                                        </p:tav>
                                      </p:tavLst>
                                    </p:anim>
                                    <p:animEffect transition="in" filter="fade">
                                      <p:cBhvr>
                                        <p:cTn id="130" dur="1000"/>
                                        <p:tgtEl>
                                          <p:spTgt spid="23"/>
                                        </p:tgtEl>
                                      </p:cBhvr>
                                    </p:animEffect>
                                  </p:childTnLst>
                                </p:cTn>
                              </p:par>
                              <p:par>
                                <p:cTn id="131" presetID="42" presetClass="entr" presetSubtype="0" fill="hold" grpId="0" nodeType="withEffect">
                                  <p:stCondLst>
                                    <p:cond delay="0"/>
                                  </p:stCondLst>
                                  <p:childTnLst>
                                    <p:set>
                                      <p:cBhvr>
                                        <p:cTn id="132" dur="1" fill="hold">
                                          <p:stCondLst>
                                            <p:cond delay="0"/>
                                          </p:stCondLst>
                                        </p:cTn>
                                        <p:tgtEl>
                                          <p:spTgt spid="54"/>
                                        </p:tgtEl>
                                        <p:attrNameLst>
                                          <p:attrName>style.visibility</p:attrName>
                                        </p:attrNameLst>
                                      </p:cBhvr>
                                      <p:to>
                                        <p:strVal val="visible"/>
                                      </p:to>
                                    </p:set>
                                    <p:animEffect transition="in" filter="fade">
                                      <p:cBhvr>
                                        <p:cTn id="133" dur="1000"/>
                                        <p:tgtEl>
                                          <p:spTgt spid="54"/>
                                        </p:tgtEl>
                                      </p:cBhvr>
                                    </p:animEffect>
                                    <p:anim calcmode="lin" valueType="num">
                                      <p:cBhvr>
                                        <p:cTn id="134" dur="1000" fill="hold"/>
                                        <p:tgtEl>
                                          <p:spTgt spid="54"/>
                                        </p:tgtEl>
                                        <p:attrNameLst>
                                          <p:attrName>ppt_x</p:attrName>
                                        </p:attrNameLst>
                                      </p:cBhvr>
                                      <p:tavLst>
                                        <p:tav tm="0">
                                          <p:val>
                                            <p:strVal val="#ppt_x"/>
                                          </p:val>
                                        </p:tav>
                                        <p:tav tm="100000">
                                          <p:val>
                                            <p:strVal val="#ppt_x"/>
                                          </p:val>
                                        </p:tav>
                                      </p:tavLst>
                                    </p:anim>
                                    <p:anim calcmode="lin" valueType="num">
                                      <p:cBhvr>
                                        <p:cTn id="135" dur="1000" fill="hold"/>
                                        <p:tgtEl>
                                          <p:spTgt spid="54"/>
                                        </p:tgtEl>
                                        <p:attrNameLst>
                                          <p:attrName>ppt_y</p:attrName>
                                        </p:attrNameLst>
                                      </p:cBhvr>
                                      <p:tavLst>
                                        <p:tav tm="0">
                                          <p:val>
                                            <p:strVal val="#ppt_y+.1"/>
                                          </p:val>
                                        </p:tav>
                                        <p:tav tm="100000">
                                          <p:val>
                                            <p:strVal val="#ppt_y"/>
                                          </p:val>
                                        </p:tav>
                                      </p:tavLst>
                                    </p:anim>
                                  </p:childTnLst>
                                </p:cTn>
                              </p:par>
                              <p:par>
                                <p:cTn id="136" presetID="42" presetClass="entr" presetSubtype="0" fill="hold" grpId="0" nodeType="withEffect">
                                  <p:stCondLst>
                                    <p:cond delay="0"/>
                                  </p:stCondLst>
                                  <p:childTnLst>
                                    <p:set>
                                      <p:cBhvr>
                                        <p:cTn id="137" dur="1" fill="hold">
                                          <p:stCondLst>
                                            <p:cond delay="0"/>
                                          </p:stCondLst>
                                        </p:cTn>
                                        <p:tgtEl>
                                          <p:spTgt spid="59"/>
                                        </p:tgtEl>
                                        <p:attrNameLst>
                                          <p:attrName>style.visibility</p:attrName>
                                        </p:attrNameLst>
                                      </p:cBhvr>
                                      <p:to>
                                        <p:strVal val="visible"/>
                                      </p:to>
                                    </p:set>
                                    <p:animEffect transition="in" filter="fade">
                                      <p:cBhvr>
                                        <p:cTn id="138" dur="1000"/>
                                        <p:tgtEl>
                                          <p:spTgt spid="59"/>
                                        </p:tgtEl>
                                      </p:cBhvr>
                                    </p:animEffect>
                                    <p:anim calcmode="lin" valueType="num">
                                      <p:cBhvr>
                                        <p:cTn id="139" dur="1000" fill="hold"/>
                                        <p:tgtEl>
                                          <p:spTgt spid="59"/>
                                        </p:tgtEl>
                                        <p:attrNameLst>
                                          <p:attrName>ppt_x</p:attrName>
                                        </p:attrNameLst>
                                      </p:cBhvr>
                                      <p:tavLst>
                                        <p:tav tm="0">
                                          <p:val>
                                            <p:strVal val="#ppt_x"/>
                                          </p:val>
                                        </p:tav>
                                        <p:tav tm="100000">
                                          <p:val>
                                            <p:strVal val="#ppt_x"/>
                                          </p:val>
                                        </p:tav>
                                      </p:tavLst>
                                    </p:anim>
                                    <p:anim calcmode="lin" valueType="num">
                                      <p:cBhvr>
                                        <p:cTn id="140" dur="1000" fill="hold"/>
                                        <p:tgtEl>
                                          <p:spTgt spid="59"/>
                                        </p:tgtEl>
                                        <p:attrNameLst>
                                          <p:attrName>ppt_y</p:attrName>
                                        </p:attrNameLst>
                                      </p:cBhvr>
                                      <p:tavLst>
                                        <p:tav tm="0">
                                          <p:val>
                                            <p:strVal val="#ppt_y+.1"/>
                                          </p:val>
                                        </p:tav>
                                        <p:tav tm="100000">
                                          <p:val>
                                            <p:strVal val="#ppt_y"/>
                                          </p:val>
                                        </p:tav>
                                      </p:tavLst>
                                    </p:anim>
                                  </p:childTnLst>
                                </p:cTn>
                              </p:par>
                            </p:childTnLst>
                          </p:cTn>
                        </p:par>
                        <p:par>
                          <p:cTn id="141" fill="hold">
                            <p:stCondLst>
                              <p:cond delay="5500"/>
                            </p:stCondLst>
                            <p:childTnLst>
                              <p:par>
                                <p:cTn id="142" presetID="53" presetClass="entr" presetSubtype="16" fill="hold" grpId="0" nodeType="afterEffect">
                                  <p:stCondLst>
                                    <p:cond delay="0"/>
                                  </p:stCondLst>
                                  <p:childTnLst>
                                    <p:set>
                                      <p:cBhvr>
                                        <p:cTn id="143" dur="1" fill="hold">
                                          <p:stCondLst>
                                            <p:cond delay="0"/>
                                          </p:stCondLst>
                                        </p:cTn>
                                        <p:tgtEl>
                                          <p:spTgt spid="50"/>
                                        </p:tgtEl>
                                        <p:attrNameLst>
                                          <p:attrName>style.visibility</p:attrName>
                                        </p:attrNameLst>
                                      </p:cBhvr>
                                      <p:to>
                                        <p:strVal val="visible"/>
                                      </p:to>
                                    </p:set>
                                    <p:anim calcmode="lin" valueType="num">
                                      <p:cBhvr>
                                        <p:cTn id="144" dur="500" fill="hold"/>
                                        <p:tgtEl>
                                          <p:spTgt spid="50"/>
                                        </p:tgtEl>
                                        <p:attrNameLst>
                                          <p:attrName>ppt_w</p:attrName>
                                        </p:attrNameLst>
                                      </p:cBhvr>
                                      <p:tavLst>
                                        <p:tav tm="0">
                                          <p:val>
                                            <p:fltVal val="0"/>
                                          </p:val>
                                        </p:tav>
                                        <p:tav tm="100000">
                                          <p:val>
                                            <p:strVal val="#ppt_w"/>
                                          </p:val>
                                        </p:tav>
                                      </p:tavLst>
                                    </p:anim>
                                    <p:anim calcmode="lin" valueType="num">
                                      <p:cBhvr>
                                        <p:cTn id="145" dur="500" fill="hold"/>
                                        <p:tgtEl>
                                          <p:spTgt spid="50"/>
                                        </p:tgtEl>
                                        <p:attrNameLst>
                                          <p:attrName>ppt_h</p:attrName>
                                        </p:attrNameLst>
                                      </p:cBhvr>
                                      <p:tavLst>
                                        <p:tav tm="0">
                                          <p:val>
                                            <p:fltVal val="0"/>
                                          </p:val>
                                        </p:tav>
                                        <p:tav tm="100000">
                                          <p:val>
                                            <p:strVal val="#ppt_h"/>
                                          </p:val>
                                        </p:tav>
                                      </p:tavLst>
                                    </p:anim>
                                    <p:animEffect transition="in" filter="fade">
                                      <p:cBhvr>
                                        <p:cTn id="146" dur="500"/>
                                        <p:tgtEl>
                                          <p:spTgt spid="50"/>
                                        </p:tgtEl>
                                      </p:cBhvr>
                                    </p:animEffect>
                                  </p:childTnLst>
                                </p:cTn>
                              </p:par>
                            </p:childTnLst>
                          </p:cTn>
                        </p:par>
                        <p:par>
                          <p:cTn id="147" fill="hold">
                            <p:stCondLst>
                              <p:cond delay="6000"/>
                            </p:stCondLst>
                            <p:childTnLst>
                              <p:par>
                                <p:cTn id="148" presetID="37" presetClass="entr" presetSubtype="0" fill="hold" grpId="0" nodeType="afterEffect">
                                  <p:stCondLst>
                                    <p:cond delay="0"/>
                                  </p:stCondLst>
                                  <p:childTnLst>
                                    <p:set>
                                      <p:cBhvr>
                                        <p:cTn id="149" dur="1" fill="hold">
                                          <p:stCondLst>
                                            <p:cond delay="0"/>
                                          </p:stCondLst>
                                        </p:cTn>
                                        <p:tgtEl>
                                          <p:spTgt spid="15"/>
                                        </p:tgtEl>
                                        <p:attrNameLst>
                                          <p:attrName>style.visibility</p:attrName>
                                        </p:attrNameLst>
                                      </p:cBhvr>
                                      <p:to>
                                        <p:strVal val="visible"/>
                                      </p:to>
                                    </p:set>
                                    <p:animEffect transition="in" filter="fade">
                                      <p:cBhvr>
                                        <p:cTn id="150" dur="1000"/>
                                        <p:tgtEl>
                                          <p:spTgt spid="15"/>
                                        </p:tgtEl>
                                      </p:cBhvr>
                                    </p:animEffect>
                                    <p:anim calcmode="lin" valueType="num">
                                      <p:cBhvr>
                                        <p:cTn id="151" dur="1000" fill="hold"/>
                                        <p:tgtEl>
                                          <p:spTgt spid="15"/>
                                        </p:tgtEl>
                                        <p:attrNameLst>
                                          <p:attrName>ppt_x</p:attrName>
                                        </p:attrNameLst>
                                      </p:cBhvr>
                                      <p:tavLst>
                                        <p:tav tm="0">
                                          <p:val>
                                            <p:strVal val="#ppt_x"/>
                                          </p:val>
                                        </p:tav>
                                        <p:tav tm="100000">
                                          <p:val>
                                            <p:strVal val="#ppt_x"/>
                                          </p:val>
                                        </p:tav>
                                      </p:tavLst>
                                    </p:anim>
                                    <p:anim calcmode="lin" valueType="num">
                                      <p:cBhvr>
                                        <p:cTn id="152" dur="900" decel="100000" fill="hold"/>
                                        <p:tgtEl>
                                          <p:spTgt spid="15"/>
                                        </p:tgtEl>
                                        <p:attrNameLst>
                                          <p:attrName>ppt_y</p:attrName>
                                        </p:attrNameLst>
                                      </p:cBhvr>
                                      <p:tavLst>
                                        <p:tav tm="0">
                                          <p:val>
                                            <p:strVal val="#ppt_y+1"/>
                                          </p:val>
                                        </p:tav>
                                        <p:tav tm="100000">
                                          <p:val>
                                            <p:strVal val="#ppt_y-.03"/>
                                          </p:val>
                                        </p:tav>
                                      </p:tavLst>
                                    </p:anim>
                                    <p:anim calcmode="lin" valueType="num">
                                      <p:cBhvr>
                                        <p:cTn id="153"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154" presetID="37" presetClass="entr" presetSubtype="0" fill="hold" grpId="0" nodeType="withEffect">
                                  <p:stCondLst>
                                    <p:cond delay="0"/>
                                  </p:stCondLst>
                                  <p:childTnLst>
                                    <p:set>
                                      <p:cBhvr>
                                        <p:cTn id="155" dur="1" fill="hold">
                                          <p:stCondLst>
                                            <p:cond delay="0"/>
                                          </p:stCondLst>
                                        </p:cTn>
                                        <p:tgtEl>
                                          <p:spTgt spid="16"/>
                                        </p:tgtEl>
                                        <p:attrNameLst>
                                          <p:attrName>style.visibility</p:attrName>
                                        </p:attrNameLst>
                                      </p:cBhvr>
                                      <p:to>
                                        <p:strVal val="visible"/>
                                      </p:to>
                                    </p:set>
                                    <p:animEffect transition="in" filter="fade">
                                      <p:cBhvr>
                                        <p:cTn id="156" dur="1000"/>
                                        <p:tgtEl>
                                          <p:spTgt spid="16"/>
                                        </p:tgtEl>
                                      </p:cBhvr>
                                    </p:animEffect>
                                    <p:anim calcmode="lin" valueType="num">
                                      <p:cBhvr>
                                        <p:cTn id="157" dur="1000" fill="hold"/>
                                        <p:tgtEl>
                                          <p:spTgt spid="16"/>
                                        </p:tgtEl>
                                        <p:attrNameLst>
                                          <p:attrName>ppt_x</p:attrName>
                                        </p:attrNameLst>
                                      </p:cBhvr>
                                      <p:tavLst>
                                        <p:tav tm="0">
                                          <p:val>
                                            <p:strVal val="#ppt_x"/>
                                          </p:val>
                                        </p:tav>
                                        <p:tav tm="100000">
                                          <p:val>
                                            <p:strVal val="#ppt_x"/>
                                          </p:val>
                                        </p:tav>
                                      </p:tavLst>
                                    </p:anim>
                                    <p:anim calcmode="lin" valueType="num">
                                      <p:cBhvr>
                                        <p:cTn id="158" dur="900" decel="100000" fill="hold"/>
                                        <p:tgtEl>
                                          <p:spTgt spid="16"/>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60" presetID="53" presetClass="entr" presetSubtype="16" fill="hold" grpId="0" nodeType="withEffect">
                                  <p:stCondLst>
                                    <p:cond delay="0"/>
                                  </p:stCondLst>
                                  <p:childTnLst>
                                    <p:set>
                                      <p:cBhvr>
                                        <p:cTn id="161" dur="1" fill="hold">
                                          <p:stCondLst>
                                            <p:cond delay="0"/>
                                          </p:stCondLst>
                                        </p:cTn>
                                        <p:tgtEl>
                                          <p:spTgt spid="17"/>
                                        </p:tgtEl>
                                        <p:attrNameLst>
                                          <p:attrName>style.visibility</p:attrName>
                                        </p:attrNameLst>
                                      </p:cBhvr>
                                      <p:to>
                                        <p:strVal val="visible"/>
                                      </p:to>
                                    </p:set>
                                    <p:anim calcmode="lin" valueType="num">
                                      <p:cBhvr>
                                        <p:cTn id="162" dur="1000" fill="hold"/>
                                        <p:tgtEl>
                                          <p:spTgt spid="17"/>
                                        </p:tgtEl>
                                        <p:attrNameLst>
                                          <p:attrName>ppt_w</p:attrName>
                                        </p:attrNameLst>
                                      </p:cBhvr>
                                      <p:tavLst>
                                        <p:tav tm="0">
                                          <p:val>
                                            <p:fltVal val="0"/>
                                          </p:val>
                                        </p:tav>
                                        <p:tav tm="100000">
                                          <p:val>
                                            <p:strVal val="#ppt_w"/>
                                          </p:val>
                                        </p:tav>
                                      </p:tavLst>
                                    </p:anim>
                                    <p:anim calcmode="lin" valueType="num">
                                      <p:cBhvr>
                                        <p:cTn id="163" dur="1000" fill="hold"/>
                                        <p:tgtEl>
                                          <p:spTgt spid="17"/>
                                        </p:tgtEl>
                                        <p:attrNameLst>
                                          <p:attrName>ppt_h</p:attrName>
                                        </p:attrNameLst>
                                      </p:cBhvr>
                                      <p:tavLst>
                                        <p:tav tm="0">
                                          <p:val>
                                            <p:fltVal val="0"/>
                                          </p:val>
                                        </p:tav>
                                        <p:tav tm="100000">
                                          <p:val>
                                            <p:strVal val="#ppt_h"/>
                                          </p:val>
                                        </p:tav>
                                      </p:tavLst>
                                    </p:anim>
                                    <p:animEffect transition="in" filter="fade">
                                      <p:cBhvr>
                                        <p:cTn id="164" dur="1000"/>
                                        <p:tgtEl>
                                          <p:spTgt spid="17"/>
                                        </p:tgtEl>
                                      </p:cBhvr>
                                    </p:animEffect>
                                  </p:childTnLst>
                                </p:cTn>
                              </p:par>
                              <p:par>
                                <p:cTn id="165" presetID="53" presetClass="entr" presetSubtype="16" fill="hold" grpId="0" nodeType="withEffect">
                                  <p:stCondLst>
                                    <p:cond delay="0"/>
                                  </p:stCondLst>
                                  <p:childTnLst>
                                    <p:set>
                                      <p:cBhvr>
                                        <p:cTn id="166" dur="1" fill="hold">
                                          <p:stCondLst>
                                            <p:cond delay="0"/>
                                          </p:stCondLst>
                                        </p:cTn>
                                        <p:tgtEl>
                                          <p:spTgt spid="18"/>
                                        </p:tgtEl>
                                        <p:attrNameLst>
                                          <p:attrName>style.visibility</p:attrName>
                                        </p:attrNameLst>
                                      </p:cBhvr>
                                      <p:to>
                                        <p:strVal val="visible"/>
                                      </p:to>
                                    </p:set>
                                    <p:anim calcmode="lin" valueType="num">
                                      <p:cBhvr>
                                        <p:cTn id="167" dur="1000" fill="hold"/>
                                        <p:tgtEl>
                                          <p:spTgt spid="18"/>
                                        </p:tgtEl>
                                        <p:attrNameLst>
                                          <p:attrName>ppt_w</p:attrName>
                                        </p:attrNameLst>
                                      </p:cBhvr>
                                      <p:tavLst>
                                        <p:tav tm="0">
                                          <p:val>
                                            <p:fltVal val="0"/>
                                          </p:val>
                                        </p:tav>
                                        <p:tav tm="100000">
                                          <p:val>
                                            <p:strVal val="#ppt_w"/>
                                          </p:val>
                                        </p:tav>
                                      </p:tavLst>
                                    </p:anim>
                                    <p:anim calcmode="lin" valueType="num">
                                      <p:cBhvr>
                                        <p:cTn id="168" dur="1000" fill="hold"/>
                                        <p:tgtEl>
                                          <p:spTgt spid="18"/>
                                        </p:tgtEl>
                                        <p:attrNameLst>
                                          <p:attrName>ppt_h</p:attrName>
                                        </p:attrNameLst>
                                      </p:cBhvr>
                                      <p:tavLst>
                                        <p:tav tm="0">
                                          <p:val>
                                            <p:fltVal val="0"/>
                                          </p:val>
                                        </p:tav>
                                        <p:tav tm="100000">
                                          <p:val>
                                            <p:strVal val="#ppt_h"/>
                                          </p:val>
                                        </p:tav>
                                      </p:tavLst>
                                    </p:anim>
                                    <p:animEffect transition="in" filter="fade">
                                      <p:cBhvr>
                                        <p:cTn id="169" dur="1000"/>
                                        <p:tgtEl>
                                          <p:spTgt spid="18"/>
                                        </p:tgtEl>
                                      </p:cBhvr>
                                    </p:animEffect>
                                  </p:childTnLst>
                                </p:cTn>
                              </p:par>
                              <p:par>
                                <p:cTn id="170" presetID="42" presetClass="entr" presetSubtype="0" fill="hold" grpId="0" nodeType="withEffect">
                                  <p:stCondLst>
                                    <p:cond delay="0"/>
                                  </p:stCondLst>
                                  <p:childTnLst>
                                    <p:set>
                                      <p:cBhvr>
                                        <p:cTn id="171" dur="1" fill="hold">
                                          <p:stCondLst>
                                            <p:cond delay="0"/>
                                          </p:stCondLst>
                                        </p:cTn>
                                        <p:tgtEl>
                                          <p:spTgt spid="57"/>
                                        </p:tgtEl>
                                        <p:attrNameLst>
                                          <p:attrName>style.visibility</p:attrName>
                                        </p:attrNameLst>
                                      </p:cBhvr>
                                      <p:to>
                                        <p:strVal val="visible"/>
                                      </p:to>
                                    </p:set>
                                    <p:animEffect transition="in" filter="fade">
                                      <p:cBhvr>
                                        <p:cTn id="172" dur="1000"/>
                                        <p:tgtEl>
                                          <p:spTgt spid="57"/>
                                        </p:tgtEl>
                                      </p:cBhvr>
                                    </p:animEffect>
                                    <p:anim calcmode="lin" valueType="num">
                                      <p:cBhvr>
                                        <p:cTn id="173" dur="1000" fill="hold"/>
                                        <p:tgtEl>
                                          <p:spTgt spid="57"/>
                                        </p:tgtEl>
                                        <p:attrNameLst>
                                          <p:attrName>ppt_x</p:attrName>
                                        </p:attrNameLst>
                                      </p:cBhvr>
                                      <p:tavLst>
                                        <p:tav tm="0">
                                          <p:val>
                                            <p:strVal val="#ppt_x"/>
                                          </p:val>
                                        </p:tav>
                                        <p:tav tm="100000">
                                          <p:val>
                                            <p:strVal val="#ppt_x"/>
                                          </p:val>
                                        </p:tav>
                                      </p:tavLst>
                                    </p:anim>
                                    <p:anim calcmode="lin" valueType="num">
                                      <p:cBhvr>
                                        <p:cTn id="174" dur="1000" fill="hold"/>
                                        <p:tgtEl>
                                          <p:spTgt spid="57"/>
                                        </p:tgtEl>
                                        <p:attrNameLst>
                                          <p:attrName>ppt_y</p:attrName>
                                        </p:attrNameLst>
                                      </p:cBhvr>
                                      <p:tavLst>
                                        <p:tav tm="0">
                                          <p:val>
                                            <p:strVal val="#ppt_y+.1"/>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60"/>
                                        </p:tgtEl>
                                        <p:attrNameLst>
                                          <p:attrName>style.visibility</p:attrName>
                                        </p:attrNameLst>
                                      </p:cBhvr>
                                      <p:to>
                                        <p:strVal val="visible"/>
                                      </p:to>
                                    </p:set>
                                    <p:animEffect transition="in" filter="fade">
                                      <p:cBhvr>
                                        <p:cTn id="177" dur="1000"/>
                                        <p:tgtEl>
                                          <p:spTgt spid="60"/>
                                        </p:tgtEl>
                                      </p:cBhvr>
                                    </p:animEffect>
                                    <p:anim calcmode="lin" valueType="num">
                                      <p:cBhvr>
                                        <p:cTn id="178" dur="1000" fill="hold"/>
                                        <p:tgtEl>
                                          <p:spTgt spid="60"/>
                                        </p:tgtEl>
                                        <p:attrNameLst>
                                          <p:attrName>ppt_x</p:attrName>
                                        </p:attrNameLst>
                                      </p:cBhvr>
                                      <p:tavLst>
                                        <p:tav tm="0">
                                          <p:val>
                                            <p:strVal val="#ppt_x"/>
                                          </p:val>
                                        </p:tav>
                                        <p:tav tm="100000">
                                          <p:val>
                                            <p:strVal val="#ppt_x"/>
                                          </p:val>
                                        </p:tav>
                                      </p:tavLst>
                                    </p:anim>
                                    <p:anim calcmode="lin" valueType="num">
                                      <p:cBhvr>
                                        <p:cTn id="179"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50" grpId="0" animBg="1"/>
      <p:bldP spid="51" grpId="0" animBg="1"/>
      <p:bldP spid="52" grpId="0" animBg="1"/>
      <p:bldP spid="53" grpId="0" animBg="1"/>
      <p:bldP spid="20" grpId="0" animBg="1"/>
      <p:bldP spid="25" grpId="0" animBg="1"/>
      <p:bldP spid="30" grpId="0" animBg="1"/>
      <p:bldP spid="8" grpId="0"/>
      <p:bldP spid="38" grpId="0" animBg="1"/>
      <p:bldP spid="16" grpId="0" animBg="1"/>
      <p:bldP spid="17" grpId="0" animBg="1"/>
      <p:bldP spid="18" grpId="0"/>
      <p:bldP spid="21" grpId="0" animBg="1"/>
      <p:bldP spid="22" grpId="0" animBg="1"/>
      <p:bldP spid="23" grpId="0"/>
      <p:bldP spid="26" grpId="0" animBg="1"/>
      <p:bldP spid="27" grpId="0" animBg="1"/>
      <p:bldP spid="28" grpId="0"/>
      <p:bldP spid="31" grpId="0" animBg="1"/>
      <p:bldP spid="32" grpId="0" animBg="1"/>
      <p:bldP spid="33" grpId="0"/>
      <p:bldP spid="11" grpId="0"/>
      <p:bldP spid="54" grpId="0"/>
      <p:bldP spid="55" grpId="0"/>
      <p:bldP spid="56" grpId="0"/>
      <p:bldP spid="57" grpId="0"/>
      <p:bldP spid="58" grpId="0" animBg="1"/>
      <p:bldP spid="59" grpId="0" animBg="1"/>
      <p:bldP spid="60" grpId="0" animBg="1"/>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1328</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386</cp:revision>
  <dcterms:created xsi:type="dcterms:W3CDTF">2016-09-28T22:08:47Z</dcterms:created>
  <dcterms:modified xsi:type="dcterms:W3CDTF">2018-11-20T19:09:10Z</dcterms:modified>
</cp:coreProperties>
</file>