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911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57CCC6"/>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57CCC6"/>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F4C956"/>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4CC8EC"/>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FF7467"/>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4C956"/>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4CC8EC"/>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F7467"/>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57CCC6"/>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F4C956"/>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4CC8EC"/>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FF7467"/>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862048"/>
          </a:xfrm>
          <a:prstGeom prst="rect">
            <a:avLst/>
          </a:prstGeom>
          <a:noFill/>
        </p:spPr>
        <p:txBody>
          <a:bodyPr wrap="square" rtlCol="0">
            <a:spAutoFit/>
          </a:bodyPr>
          <a:lstStyle/>
          <a:p>
            <a:pPr algn="r" defTabSz="1219170">
              <a:spcBef>
                <a:spcPct val="20000"/>
              </a:spcBef>
              <a:defRPr/>
            </a:pPr>
            <a:r>
              <a:rPr lang="en-US" dirty="0">
                <a:solidFill>
                  <a:srgbClr val="F4C95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862048"/>
          </a:xfrm>
          <a:prstGeom prst="rect">
            <a:avLst/>
          </a:prstGeom>
          <a:noFill/>
        </p:spPr>
        <p:txBody>
          <a:bodyPr wrap="square" rtlCol="0">
            <a:spAutoFit/>
          </a:bodyPr>
          <a:lstStyle/>
          <a:p>
            <a:pPr algn="r" defTabSz="1219170">
              <a:spcBef>
                <a:spcPct val="20000"/>
              </a:spcBef>
              <a:defRPr/>
            </a:pPr>
            <a:r>
              <a:rPr lang="en-US" dirty="0">
                <a:solidFill>
                  <a:srgbClr val="FF7467"/>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862048"/>
          </a:xfrm>
          <a:prstGeom prst="rect">
            <a:avLst/>
          </a:prstGeom>
          <a:noFill/>
        </p:spPr>
        <p:txBody>
          <a:bodyPr wrap="square" rtlCol="0">
            <a:spAutoFit/>
          </a:bodyPr>
          <a:lstStyle/>
          <a:p>
            <a:pPr algn="r" defTabSz="1219170">
              <a:spcBef>
                <a:spcPct val="20000"/>
              </a:spcBef>
              <a:defRPr/>
            </a:pPr>
            <a:r>
              <a:rPr lang="en-US" dirty="0">
                <a:solidFill>
                  <a:srgbClr val="4CC8EC"/>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862048"/>
          </a:xfrm>
          <a:prstGeom prst="rect">
            <a:avLst/>
          </a:prstGeom>
          <a:noFill/>
        </p:spPr>
        <p:txBody>
          <a:bodyPr wrap="square" rtlCol="0">
            <a:spAutoFit/>
          </a:bodyPr>
          <a:lstStyle/>
          <a:p>
            <a:pPr algn="r" defTabSz="1219170">
              <a:spcBef>
                <a:spcPct val="20000"/>
              </a:spcBef>
              <a:defRPr/>
            </a:pPr>
            <a:r>
              <a:rPr lang="en-US" dirty="0">
                <a:solidFill>
                  <a:srgbClr val="57CCC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1924252" y="478458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8532009" y="479465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9873183" y="234690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643647" y="2346904"/>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7467"/>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pic>
        <p:nvPicPr>
          <p:cNvPr id="36" name="Picture 35">
            <a:hlinkClick r:id="rId2"/>
            <a:extLst>
              <a:ext uri="{FF2B5EF4-FFF2-40B4-BE49-F238E27FC236}">
                <a16:creationId xmlns:a16="http://schemas.microsoft.com/office/drawing/2014/main" id="{E4CD7201-64D3-4312-9C2A-74AB73BFDD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38043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1328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2018-11-20T19:09:10Z</dcterms:modified>
</cp:coreProperties>
</file>