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8051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8F691B-652E-4C3A-8198-A112C8D85D9D}"/>
              </a:ext>
            </a:extLst>
          </p:cNvPr>
          <p:cNvGrpSpPr/>
          <p:nvPr/>
        </p:nvGrpSpPr>
        <p:grpSpPr>
          <a:xfrm>
            <a:off x="-103239" y="521208"/>
            <a:ext cx="10399744" cy="6130367"/>
            <a:chOff x="-103239" y="521208"/>
            <a:chExt cx="10399744" cy="6130367"/>
          </a:xfrm>
        </p:grpSpPr>
        <p:sp>
          <p:nvSpPr>
            <p:cNvPr id="13" name="Freeform: Shape 12">
              <a:extLst>
                <a:ext uri="{FF2B5EF4-FFF2-40B4-BE49-F238E27FC236}">
                  <a16:creationId xmlns:a16="http://schemas.microsoft.com/office/drawing/2014/main" id="{C0C39FB8-A354-4538-893A-24FE1B6851C8}"/>
                </a:ext>
              </a:extLst>
            </p:cNvPr>
            <p:cNvSpPr/>
            <p:nvPr/>
          </p:nvSpPr>
          <p:spPr>
            <a:xfrm>
              <a:off x="8101584" y="521208"/>
              <a:ext cx="2194921" cy="2749481"/>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1565165-2DA4-484F-8C01-51B01C79D030}"/>
                </a:ext>
              </a:extLst>
            </p:cNvPr>
            <p:cNvSpPr/>
            <p:nvPr/>
          </p:nvSpPr>
          <p:spPr>
            <a:xfrm rot="20279983">
              <a:off x="-103239" y="4690409"/>
              <a:ext cx="9693992" cy="1961166"/>
            </a:xfrm>
            <a:custGeom>
              <a:avLst/>
              <a:gdLst>
                <a:gd name="connsiteX0" fmla="*/ 8858862 w 9693992"/>
                <a:gd name="connsiteY0" fmla="*/ 0 h 1961166"/>
                <a:gd name="connsiteX1" fmla="*/ 9693992 w 9693992"/>
                <a:gd name="connsiteY1" fmla="*/ 337420 h 1961166"/>
                <a:gd name="connsiteX2" fmla="*/ 4076822 w 9693992"/>
                <a:gd name="connsiteY2" fmla="*/ 1961166 h 1961166"/>
                <a:gd name="connsiteX3" fmla="*/ 0 w 9693992"/>
                <a:gd name="connsiteY3" fmla="*/ 314000 h 1961166"/>
                <a:gd name="connsiteX4" fmla="*/ 126865 w 9693992"/>
                <a:gd name="connsiteY4" fmla="*/ 1 h 196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3992" h="1961166">
                  <a:moveTo>
                    <a:pt x="8858862" y="0"/>
                  </a:moveTo>
                  <a:lnTo>
                    <a:pt x="9693992" y="337420"/>
                  </a:lnTo>
                  <a:lnTo>
                    <a:pt x="4076822" y="1961166"/>
                  </a:lnTo>
                  <a:lnTo>
                    <a:pt x="0" y="314000"/>
                  </a:lnTo>
                  <a:lnTo>
                    <a:pt x="126865" y="1"/>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 name="Text Box 10">
            <a:extLst>
              <a:ext uri="{FF2B5EF4-FFF2-40B4-BE49-F238E27FC236}">
                <a16:creationId xmlns:a16="http://schemas.microsoft.com/office/drawing/2014/main" id="{6CFF49CD-AAEB-4300-ABD9-157556786508}"/>
              </a:ext>
            </a:extLst>
          </p:cNvPr>
          <p:cNvSpPr txBox="1">
            <a:spLocks noChangeArrowheads="1"/>
          </p:cNvSpPr>
          <p:nvPr/>
        </p:nvSpPr>
        <p:spPr bwMode="auto">
          <a:xfrm>
            <a:off x="2405563" y="6174348"/>
            <a:ext cx="953064"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D4D4D"/>
                </a:solidFill>
                <a:latin typeface="Bernard MT Condensed" panose="02050806060905020404" pitchFamily="18" charset="0"/>
              </a:rPr>
              <a:t>2014</a:t>
            </a:r>
            <a:endParaRPr lang="en-US" sz="2400" dirty="0">
              <a:solidFill>
                <a:srgbClr val="4D4D4D"/>
              </a:solidFill>
            </a:endParaRPr>
          </a:p>
        </p:txBody>
      </p:sp>
      <p:sp>
        <p:nvSpPr>
          <p:cNvPr id="22" name="Text Box 10">
            <a:extLst>
              <a:ext uri="{FF2B5EF4-FFF2-40B4-BE49-F238E27FC236}">
                <a16:creationId xmlns:a16="http://schemas.microsoft.com/office/drawing/2014/main" id="{C6D7D51C-A7CF-40E8-A779-759D858E2484}"/>
              </a:ext>
            </a:extLst>
          </p:cNvPr>
          <p:cNvSpPr txBox="1">
            <a:spLocks noChangeArrowheads="1"/>
          </p:cNvSpPr>
          <p:nvPr/>
        </p:nvSpPr>
        <p:spPr bwMode="auto">
          <a:xfrm>
            <a:off x="7644634" y="3493134"/>
            <a:ext cx="725427" cy="338554"/>
          </a:xfrm>
          <a:prstGeom prst="rect">
            <a:avLst/>
          </a:prstGeom>
          <a:noFill/>
          <a:ln w="9525">
            <a:noFill/>
            <a:miter lim="800000"/>
            <a:headEnd/>
            <a:tailEnd/>
          </a:ln>
        </p:spPr>
        <p:txBody>
          <a:bodyPr wrap="square" lIns="60960" tIns="30480" rIns="60960" bIns="30480">
            <a:spAutoFit/>
          </a:bodyPr>
          <a:lstStyle/>
          <a:p>
            <a:pPr algn="ctr"/>
            <a:r>
              <a:rPr lang="en-US" spc="150" dirty="0">
                <a:solidFill>
                  <a:srgbClr val="4D4D4D"/>
                </a:solidFill>
                <a:latin typeface="Bernard MT Condensed" panose="02050806060905020404" pitchFamily="18" charset="0"/>
              </a:rPr>
              <a:t>2020</a:t>
            </a:r>
            <a:endParaRPr lang="en-US" dirty="0">
              <a:solidFill>
                <a:srgbClr val="4D4D4D"/>
              </a:solidFill>
            </a:endParaRPr>
          </a:p>
        </p:txBody>
      </p:sp>
      <p:sp>
        <p:nvSpPr>
          <p:cNvPr id="28" name="Text Box 10">
            <a:extLst>
              <a:ext uri="{FF2B5EF4-FFF2-40B4-BE49-F238E27FC236}">
                <a16:creationId xmlns:a16="http://schemas.microsoft.com/office/drawing/2014/main" id="{DEF55FE6-6C22-48F9-ACDC-AA101B9AB44D}"/>
              </a:ext>
            </a:extLst>
          </p:cNvPr>
          <p:cNvSpPr txBox="1">
            <a:spLocks noChangeArrowheads="1"/>
          </p:cNvSpPr>
          <p:nvPr/>
        </p:nvSpPr>
        <p:spPr bwMode="auto">
          <a:xfrm>
            <a:off x="4316744" y="5326898"/>
            <a:ext cx="887853" cy="400110"/>
          </a:xfrm>
          <a:prstGeom prst="rect">
            <a:avLst/>
          </a:prstGeom>
          <a:noFill/>
          <a:ln w="9525">
            <a:noFill/>
            <a:miter lim="800000"/>
            <a:headEnd/>
            <a:tailEnd/>
          </a:ln>
        </p:spPr>
        <p:txBody>
          <a:bodyPr wrap="square" lIns="60960" tIns="30480" rIns="60960" bIns="30480">
            <a:spAutoFit/>
          </a:bodyPr>
          <a:lstStyle/>
          <a:p>
            <a:pPr algn="ctr"/>
            <a:r>
              <a:rPr lang="en-US" sz="2200" spc="150" dirty="0">
                <a:solidFill>
                  <a:srgbClr val="4D4D4D"/>
                </a:solidFill>
                <a:latin typeface="Bernard MT Condensed" panose="02050806060905020404" pitchFamily="18" charset="0"/>
              </a:rPr>
              <a:t>2016</a:t>
            </a:r>
            <a:endParaRPr lang="en-US" sz="2200" dirty="0">
              <a:solidFill>
                <a:srgbClr val="4D4D4D"/>
              </a:solidFill>
            </a:endParaRPr>
          </a:p>
        </p:txBody>
      </p:sp>
      <p:sp>
        <p:nvSpPr>
          <p:cNvPr id="34" name="Text Box 10">
            <a:extLst>
              <a:ext uri="{FF2B5EF4-FFF2-40B4-BE49-F238E27FC236}">
                <a16:creationId xmlns:a16="http://schemas.microsoft.com/office/drawing/2014/main" id="{BB507B7E-745E-43E3-A83B-2C77A99A0F48}"/>
              </a:ext>
            </a:extLst>
          </p:cNvPr>
          <p:cNvSpPr txBox="1">
            <a:spLocks noChangeArrowheads="1"/>
          </p:cNvSpPr>
          <p:nvPr/>
        </p:nvSpPr>
        <p:spPr bwMode="auto">
          <a:xfrm>
            <a:off x="6037360" y="4432539"/>
            <a:ext cx="922255"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4D4D4D"/>
                </a:solidFill>
                <a:latin typeface="Bernard MT Condensed" panose="02050806060905020404" pitchFamily="18" charset="0"/>
              </a:rPr>
              <a:t>2018</a:t>
            </a:r>
            <a:endParaRPr lang="en-US" sz="2000" dirty="0">
              <a:solidFill>
                <a:srgbClr val="4D4D4D"/>
              </a:solidFill>
            </a:endParaRPr>
          </a:p>
        </p:txBody>
      </p:sp>
      <p:sp>
        <p:nvSpPr>
          <p:cNvPr id="35" name="TextBox 34">
            <a:extLst>
              <a:ext uri="{FF2B5EF4-FFF2-40B4-BE49-F238E27FC236}">
                <a16:creationId xmlns:a16="http://schemas.microsoft.com/office/drawing/2014/main" id="{9B60B374-9799-49D3-8CD8-7D97D43E6177}"/>
              </a:ext>
            </a:extLst>
          </p:cNvPr>
          <p:cNvSpPr txBox="1"/>
          <p:nvPr/>
        </p:nvSpPr>
        <p:spPr>
          <a:xfrm>
            <a:off x="177050" y="2711663"/>
            <a:ext cx="3568515" cy="1508105"/>
          </a:xfrm>
          <a:prstGeom prst="rect">
            <a:avLst/>
          </a:prstGeom>
          <a:noFill/>
        </p:spPr>
        <p:txBody>
          <a:bodyPr wrap="square" rtlCol="0">
            <a:spAutoFit/>
          </a:bodyPr>
          <a:lstStyle/>
          <a:p>
            <a:pPr algn="r" defTabSz="1219170">
              <a:spcBef>
                <a:spcPct val="20000"/>
              </a:spcBef>
              <a:defRPr/>
            </a:pPr>
            <a:r>
              <a:rPr lang="en-US" dirty="0">
                <a:solidFill>
                  <a:srgbClr val="FF7467"/>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pPr algn="r"/>
            <a:r>
              <a:rPr lang="en-US" sz="300" dirty="0">
                <a:solidFill>
                  <a:schemeClr val="bg1"/>
                </a:solidFill>
                <a:latin typeface="Candara" panose="020E0502030303020204" pitchFamily="34" charset="0"/>
              </a:rPr>
              <a:t> </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2CC31CA1-1FC2-4B1C-8AC3-30113AF26BA5}"/>
              </a:ext>
            </a:extLst>
          </p:cNvPr>
          <p:cNvSpPr txBox="1"/>
          <p:nvPr/>
        </p:nvSpPr>
        <p:spPr>
          <a:xfrm>
            <a:off x="3439324" y="1436890"/>
            <a:ext cx="3768291" cy="1323439"/>
          </a:xfrm>
          <a:prstGeom prst="rect">
            <a:avLst/>
          </a:prstGeom>
          <a:noFill/>
        </p:spPr>
        <p:txBody>
          <a:bodyPr wrap="square" rtlCol="0">
            <a:spAutoFit/>
          </a:bodyPr>
          <a:lstStyle/>
          <a:p>
            <a:pPr algn="r" defTabSz="1219170">
              <a:spcBef>
                <a:spcPct val="20000"/>
              </a:spcBef>
              <a:defRPr/>
            </a:pPr>
            <a:r>
              <a:rPr lang="en-US" dirty="0">
                <a:solidFill>
                  <a:srgbClr val="F4C956"/>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pPr algn="r"/>
            <a:r>
              <a:rPr lang="en-US" sz="300" dirty="0">
                <a:solidFill>
                  <a:schemeClr val="bg1"/>
                </a:solidFill>
                <a:latin typeface="Candara" panose="020E0502030303020204" pitchFamily="34" charset="0"/>
              </a:rPr>
              <a:t> </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D4BD0E8E-61A7-434A-9F70-9567D9E7E85F}"/>
              </a:ext>
            </a:extLst>
          </p:cNvPr>
          <p:cNvSpPr txBox="1"/>
          <p:nvPr/>
        </p:nvSpPr>
        <p:spPr>
          <a:xfrm>
            <a:off x="6329057" y="5373986"/>
            <a:ext cx="3954263" cy="1323439"/>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169AC74D-E65E-4AF3-BA17-F5C5A87E8289}"/>
              </a:ext>
            </a:extLst>
          </p:cNvPr>
          <p:cNvSpPr txBox="1"/>
          <p:nvPr/>
        </p:nvSpPr>
        <p:spPr>
          <a:xfrm>
            <a:off x="9229494" y="2684549"/>
            <a:ext cx="2962506" cy="1708160"/>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7" name="Group 16">
            <a:extLst>
              <a:ext uri="{FF2B5EF4-FFF2-40B4-BE49-F238E27FC236}">
                <a16:creationId xmlns:a16="http://schemas.microsoft.com/office/drawing/2014/main" id="{AE66C62C-6139-456D-9D1E-186375D82F93}"/>
              </a:ext>
            </a:extLst>
          </p:cNvPr>
          <p:cNvGrpSpPr>
            <a:grpSpLocks noChangeAspect="1"/>
          </p:cNvGrpSpPr>
          <p:nvPr/>
        </p:nvGrpSpPr>
        <p:grpSpPr>
          <a:xfrm>
            <a:off x="7447529" y="2170303"/>
            <a:ext cx="1097280" cy="1097280"/>
            <a:chOff x="4711952" y="2403583"/>
            <a:chExt cx="1188720" cy="1188720"/>
          </a:xfrm>
          <a:effectLst>
            <a:outerShdw blurRad="76200" dir="13500000" sy="23000" kx="1200000" algn="br" rotWithShape="0">
              <a:prstClr val="black">
                <a:alpha val="20000"/>
              </a:prstClr>
            </a:outerShdw>
          </a:effectLst>
        </p:grpSpPr>
        <p:grpSp>
          <p:nvGrpSpPr>
            <p:cNvPr id="18" name="Group 17">
              <a:extLst>
                <a:ext uri="{FF2B5EF4-FFF2-40B4-BE49-F238E27FC236}">
                  <a16:creationId xmlns:a16="http://schemas.microsoft.com/office/drawing/2014/main" id="{6EFEE5D0-6809-4345-A5F9-53AA647AA0FD}"/>
                </a:ext>
              </a:extLst>
            </p:cNvPr>
            <p:cNvGrpSpPr/>
            <p:nvPr/>
          </p:nvGrpSpPr>
          <p:grpSpPr>
            <a:xfrm>
              <a:off x="4711952" y="2403583"/>
              <a:ext cx="1188720" cy="1188720"/>
              <a:chOff x="4711952" y="2403583"/>
              <a:chExt cx="1188720" cy="1188720"/>
            </a:xfrm>
          </p:grpSpPr>
          <p:sp>
            <p:nvSpPr>
              <p:cNvPr id="20" name="Teardrop 19">
                <a:extLst>
                  <a:ext uri="{FF2B5EF4-FFF2-40B4-BE49-F238E27FC236}">
                    <a16:creationId xmlns:a16="http://schemas.microsoft.com/office/drawing/2014/main" id="{F9F85792-39C2-4D5E-8D3E-8D9FC6FEC8E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ardrop 20">
                <a:extLst>
                  <a:ext uri="{FF2B5EF4-FFF2-40B4-BE49-F238E27FC236}">
                    <a16:creationId xmlns:a16="http://schemas.microsoft.com/office/drawing/2014/main" id="{115C8762-4E9E-483F-8157-15456A20D6D8}"/>
                  </a:ext>
                </a:extLst>
              </p:cNvPr>
              <p:cNvSpPr>
                <a:spLocks noChangeAspect="1"/>
              </p:cNvSpPr>
              <p:nvPr/>
            </p:nvSpPr>
            <p:spPr>
              <a:xfrm rot="8080887">
                <a:off x="4803392" y="2495023"/>
                <a:ext cx="1005840" cy="1005840"/>
              </a:xfrm>
              <a:prstGeom prst="teardrop">
                <a:avLst/>
              </a:prstGeom>
              <a:solidFill>
                <a:srgbClr val="57CCC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CD6CB1F6-B623-4735-8986-9878C72211A3}"/>
                </a:ext>
              </a:extLst>
            </p:cNvPr>
            <p:cNvSpPr txBox="1">
              <a:spLocks noChangeArrowheads="1"/>
            </p:cNvSpPr>
            <p:nvPr/>
          </p:nvSpPr>
          <p:spPr bwMode="auto">
            <a:xfrm>
              <a:off x="4839335" y="2708975"/>
              <a:ext cx="958176" cy="600165"/>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LOREM</a:t>
              </a:r>
            </a:p>
            <a:p>
              <a:pPr algn="ctr"/>
              <a:r>
                <a:rPr lang="en-US" sz="1600" spc="150" dirty="0">
                  <a:solidFill>
                    <a:schemeClr val="bg1"/>
                  </a:solidFill>
                  <a:latin typeface="Bernard MT Condensed" panose="02050806060905020404" pitchFamily="18" charset="0"/>
                </a:rPr>
                <a:t>IPSUM</a:t>
              </a:r>
              <a:endParaRPr lang="en-US" sz="1600" dirty="0">
                <a:solidFill>
                  <a:schemeClr val="bg1"/>
                </a:solidFill>
              </a:endParaRPr>
            </a:p>
          </p:txBody>
        </p:sp>
      </p:grpSp>
      <p:grpSp>
        <p:nvGrpSpPr>
          <p:cNvPr id="29" name="Group 28">
            <a:extLst>
              <a:ext uri="{FF2B5EF4-FFF2-40B4-BE49-F238E27FC236}">
                <a16:creationId xmlns:a16="http://schemas.microsoft.com/office/drawing/2014/main" id="{0F13A499-C671-474F-808B-4FB1239543AE}"/>
              </a:ext>
            </a:extLst>
          </p:cNvPr>
          <p:cNvGrpSpPr>
            <a:grpSpLocks noChangeAspect="1"/>
          </p:cNvGrpSpPr>
          <p:nvPr/>
        </p:nvGrpSpPr>
        <p:grpSpPr>
          <a:xfrm>
            <a:off x="5845365" y="2825696"/>
            <a:ext cx="1280160" cy="1280160"/>
            <a:chOff x="4711952" y="2403583"/>
            <a:chExt cx="1188720" cy="1188720"/>
          </a:xfrm>
          <a:effectLst>
            <a:outerShdw blurRad="76200" dir="13500000" sy="23000" kx="1200000" algn="br" rotWithShape="0">
              <a:prstClr val="black">
                <a:alpha val="20000"/>
              </a:prstClr>
            </a:outerShdw>
          </a:effectLst>
        </p:grpSpPr>
        <p:grpSp>
          <p:nvGrpSpPr>
            <p:cNvPr id="30" name="Group 29">
              <a:extLst>
                <a:ext uri="{FF2B5EF4-FFF2-40B4-BE49-F238E27FC236}">
                  <a16:creationId xmlns:a16="http://schemas.microsoft.com/office/drawing/2014/main" id="{C21A851B-5C55-47FE-8A39-6435A7EBA99E}"/>
                </a:ext>
              </a:extLst>
            </p:cNvPr>
            <p:cNvGrpSpPr/>
            <p:nvPr/>
          </p:nvGrpSpPr>
          <p:grpSpPr>
            <a:xfrm>
              <a:off x="4711952" y="2403583"/>
              <a:ext cx="1188720" cy="1188720"/>
              <a:chOff x="4711952" y="2403583"/>
              <a:chExt cx="1188720" cy="1188720"/>
            </a:xfrm>
          </p:grpSpPr>
          <p:sp>
            <p:nvSpPr>
              <p:cNvPr id="32" name="Teardrop 31">
                <a:extLst>
                  <a:ext uri="{FF2B5EF4-FFF2-40B4-BE49-F238E27FC236}">
                    <a16:creationId xmlns:a16="http://schemas.microsoft.com/office/drawing/2014/main" id="{C6CA3433-AAEC-4BBF-AA05-8CA169388E50}"/>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ardrop 32">
                <a:extLst>
                  <a:ext uri="{FF2B5EF4-FFF2-40B4-BE49-F238E27FC236}">
                    <a16:creationId xmlns:a16="http://schemas.microsoft.com/office/drawing/2014/main" id="{5B7450CB-C6EF-44A0-A1F3-F6D2C2D7E0BF}"/>
                  </a:ext>
                </a:extLst>
              </p:cNvPr>
              <p:cNvSpPr>
                <a:spLocks noChangeAspect="1"/>
              </p:cNvSpPr>
              <p:nvPr/>
            </p:nvSpPr>
            <p:spPr>
              <a:xfrm rot="8080887">
                <a:off x="4803392" y="2495023"/>
                <a:ext cx="1005840" cy="1005840"/>
              </a:xfrm>
              <a:prstGeom prst="teardrop">
                <a:avLst/>
              </a:prstGeom>
              <a:solidFill>
                <a:srgbClr val="F4C95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Text Box 10">
              <a:extLst>
                <a:ext uri="{FF2B5EF4-FFF2-40B4-BE49-F238E27FC236}">
                  <a16:creationId xmlns:a16="http://schemas.microsoft.com/office/drawing/2014/main" id="{FF48D22A-A52F-4E7D-A2D2-E1A8553F65AE}"/>
                </a:ext>
              </a:extLst>
            </p:cNvPr>
            <p:cNvSpPr txBox="1">
              <a:spLocks noChangeArrowheads="1"/>
            </p:cNvSpPr>
            <p:nvPr/>
          </p:nvSpPr>
          <p:spPr bwMode="auto">
            <a:xfrm>
              <a:off x="4839335" y="2708975"/>
              <a:ext cx="958176" cy="571585"/>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LOREM</a:t>
              </a:r>
            </a:p>
            <a:p>
              <a:pPr algn="ctr"/>
              <a:r>
                <a:rPr lang="en-US" spc="150" dirty="0">
                  <a:solidFill>
                    <a:schemeClr val="bg1"/>
                  </a:solidFill>
                  <a:latin typeface="Bernard MT Condensed" panose="02050806060905020404" pitchFamily="18" charset="0"/>
                </a:rPr>
                <a:t>IPSUM</a:t>
              </a:r>
              <a:endParaRPr lang="en-US" dirty="0">
                <a:solidFill>
                  <a:schemeClr val="bg1"/>
                </a:solidFill>
              </a:endParaRPr>
            </a:p>
          </p:txBody>
        </p:sp>
      </p:grpSp>
      <p:grpSp>
        <p:nvGrpSpPr>
          <p:cNvPr id="23" name="Group 22">
            <a:extLst>
              <a:ext uri="{FF2B5EF4-FFF2-40B4-BE49-F238E27FC236}">
                <a16:creationId xmlns:a16="http://schemas.microsoft.com/office/drawing/2014/main" id="{1DF4C6C6-044D-43B3-BD55-C9572E43CBE6}"/>
              </a:ext>
            </a:extLst>
          </p:cNvPr>
          <p:cNvGrpSpPr>
            <a:grpSpLocks noChangeAspect="1"/>
          </p:cNvGrpSpPr>
          <p:nvPr/>
        </p:nvGrpSpPr>
        <p:grpSpPr>
          <a:xfrm>
            <a:off x="4029151" y="3476615"/>
            <a:ext cx="1463040" cy="1463040"/>
            <a:chOff x="4711952" y="2403583"/>
            <a:chExt cx="1188720" cy="1188720"/>
          </a:xfrm>
          <a:effectLst>
            <a:outerShdw blurRad="76200" dir="13500000" sy="23000" kx="1200000" algn="br" rotWithShape="0">
              <a:prstClr val="black">
                <a:alpha val="20000"/>
              </a:prstClr>
            </a:outerShdw>
          </a:effectLst>
        </p:grpSpPr>
        <p:grpSp>
          <p:nvGrpSpPr>
            <p:cNvPr id="24" name="Group 23">
              <a:extLst>
                <a:ext uri="{FF2B5EF4-FFF2-40B4-BE49-F238E27FC236}">
                  <a16:creationId xmlns:a16="http://schemas.microsoft.com/office/drawing/2014/main" id="{7108A2F0-6794-4D6C-B724-45A557960781}"/>
                </a:ext>
              </a:extLst>
            </p:cNvPr>
            <p:cNvGrpSpPr/>
            <p:nvPr/>
          </p:nvGrpSpPr>
          <p:grpSpPr>
            <a:xfrm>
              <a:off x="4711952" y="2403583"/>
              <a:ext cx="1188720" cy="1188720"/>
              <a:chOff x="4711952" y="2403583"/>
              <a:chExt cx="1188720" cy="1188720"/>
            </a:xfrm>
          </p:grpSpPr>
          <p:sp>
            <p:nvSpPr>
              <p:cNvPr id="26" name="Teardrop 25">
                <a:extLst>
                  <a:ext uri="{FF2B5EF4-FFF2-40B4-BE49-F238E27FC236}">
                    <a16:creationId xmlns:a16="http://schemas.microsoft.com/office/drawing/2014/main" id="{4308D177-EC1F-41AD-B7B1-F3C54BA21105}"/>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ardrop 26">
                <a:extLst>
                  <a:ext uri="{FF2B5EF4-FFF2-40B4-BE49-F238E27FC236}">
                    <a16:creationId xmlns:a16="http://schemas.microsoft.com/office/drawing/2014/main" id="{02690D45-2A7A-41C2-B019-D391135E9E10}"/>
                  </a:ext>
                </a:extLst>
              </p:cNvPr>
              <p:cNvSpPr>
                <a:spLocks noChangeAspect="1"/>
              </p:cNvSpPr>
              <p:nvPr/>
            </p:nvSpPr>
            <p:spPr>
              <a:xfrm rot="8080887">
                <a:off x="4803392" y="2495023"/>
                <a:ext cx="1005840" cy="1005840"/>
              </a:xfrm>
              <a:prstGeom prst="teardrop">
                <a:avLst/>
              </a:prstGeom>
              <a:solidFill>
                <a:srgbClr val="4CC8EC"/>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 Box 10">
              <a:extLst>
                <a:ext uri="{FF2B5EF4-FFF2-40B4-BE49-F238E27FC236}">
                  <a16:creationId xmlns:a16="http://schemas.microsoft.com/office/drawing/2014/main" id="{1312B07C-88D3-45CB-A71A-96B28BAC7BCF}"/>
                </a:ext>
              </a:extLst>
            </p:cNvPr>
            <p:cNvSpPr txBox="1">
              <a:spLocks noChangeArrowheads="1"/>
            </p:cNvSpPr>
            <p:nvPr/>
          </p:nvSpPr>
          <p:spPr bwMode="auto">
            <a:xfrm>
              <a:off x="4839335" y="2708975"/>
              <a:ext cx="958176" cy="550150"/>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LOREM</a:t>
              </a:r>
            </a:p>
            <a:p>
              <a:pPr algn="ctr"/>
              <a:r>
                <a:rPr lang="en-US" sz="2000" spc="150" dirty="0">
                  <a:solidFill>
                    <a:schemeClr val="bg1"/>
                  </a:solidFill>
                  <a:latin typeface="Bernard MT Condensed" panose="02050806060905020404" pitchFamily="18" charset="0"/>
                </a:rPr>
                <a:t>IPSUM</a:t>
              </a:r>
              <a:endParaRPr lang="en-US" sz="2000" dirty="0">
                <a:solidFill>
                  <a:schemeClr val="bg1"/>
                </a:solidFill>
              </a:endParaRPr>
            </a:p>
          </p:txBody>
        </p:sp>
      </p:grpSp>
      <p:grpSp>
        <p:nvGrpSpPr>
          <p:cNvPr id="7" name="Group 6">
            <a:extLst>
              <a:ext uri="{FF2B5EF4-FFF2-40B4-BE49-F238E27FC236}">
                <a16:creationId xmlns:a16="http://schemas.microsoft.com/office/drawing/2014/main" id="{DF01CA83-F351-4666-94D1-26305637421B}"/>
              </a:ext>
            </a:extLst>
          </p:cNvPr>
          <p:cNvGrpSpPr>
            <a:grpSpLocks noChangeAspect="1"/>
          </p:cNvGrpSpPr>
          <p:nvPr/>
        </p:nvGrpSpPr>
        <p:grpSpPr>
          <a:xfrm>
            <a:off x="2042367" y="4156775"/>
            <a:ext cx="1645920" cy="1645920"/>
            <a:chOff x="4711952" y="2403583"/>
            <a:chExt cx="1188720" cy="1188720"/>
          </a:xfrm>
          <a:effectLst>
            <a:outerShdw blurRad="76200" dir="13500000" sy="23000" kx="1200000" algn="br" rotWithShape="0">
              <a:prstClr val="black">
                <a:alpha val="20000"/>
              </a:prstClr>
            </a:outerShdw>
          </a:effectLst>
        </p:grpSpPr>
        <p:grpSp>
          <p:nvGrpSpPr>
            <p:cNvPr id="9" name="Group 8">
              <a:extLst>
                <a:ext uri="{FF2B5EF4-FFF2-40B4-BE49-F238E27FC236}">
                  <a16:creationId xmlns:a16="http://schemas.microsoft.com/office/drawing/2014/main" id="{E545663B-F82C-428B-9043-507597439BA5}"/>
                </a:ext>
              </a:extLst>
            </p:cNvPr>
            <p:cNvGrpSpPr/>
            <p:nvPr/>
          </p:nvGrpSpPr>
          <p:grpSpPr>
            <a:xfrm>
              <a:off x="4711952" y="2403583"/>
              <a:ext cx="1188720" cy="1188720"/>
              <a:chOff x="4711952" y="2403583"/>
              <a:chExt cx="1188720" cy="1188720"/>
            </a:xfrm>
          </p:grpSpPr>
          <p:sp>
            <p:nvSpPr>
              <p:cNvPr id="11" name="Teardrop 10">
                <a:extLst>
                  <a:ext uri="{FF2B5EF4-FFF2-40B4-BE49-F238E27FC236}">
                    <a16:creationId xmlns:a16="http://schemas.microsoft.com/office/drawing/2014/main" id="{C8B8328C-2860-4FD2-A302-737BCA8D8A27}"/>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ardrop 11">
                <a:extLst>
                  <a:ext uri="{FF2B5EF4-FFF2-40B4-BE49-F238E27FC236}">
                    <a16:creationId xmlns:a16="http://schemas.microsoft.com/office/drawing/2014/main" id="{CADB4A33-597C-42B3-B8C9-FC374A570132}"/>
                  </a:ext>
                </a:extLst>
              </p:cNvPr>
              <p:cNvSpPr>
                <a:spLocks noChangeAspect="1"/>
              </p:cNvSpPr>
              <p:nvPr/>
            </p:nvSpPr>
            <p:spPr>
              <a:xfrm rot="8080887">
                <a:off x="4803392" y="2495023"/>
                <a:ext cx="1005840" cy="1005840"/>
              </a:xfrm>
              <a:prstGeom prst="teardrop">
                <a:avLst/>
              </a:prstGeom>
              <a:solidFill>
                <a:srgbClr val="FF7467"/>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 Box 10">
              <a:extLst>
                <a:ext uri="{FF2B5EF4-FFF2-40B4-BE49-F238E27FC236}">
                  <a16:creationId xmlns:a16="http://schemas.microsoft.com/office/drawing/2014/main" id="{08886621-0AA0-49CF-BC38-FD3B1F69E124}"/>
                </a:ext>
              </a:extLst>
            </p:cNvPr>
            <p:cNvSpPr txBox="1">
              <a:spLocks noChangeArrowheads="1"/>
            </p:cNvSpPr>
            <p:nvPr/>
          </p:nvSpPr>
          <p:spPr bwMode="auto">
            <a:xfrm>
              <a:off x="4839335" y="2708975"/>
              <a:ext cx="958176" cy="533480"/>
            </a:xfrm>
            <a:prstGeom prst="rect">
              <a:avLst/>
            </a:prstGeom>
            <a:noFill/>
            <a:ln w="9525">
              <a:noFill/>
              <a:miter lim="800000"/>
              <a:headEnd/>
              <a:tailEnd/>
            </a:ln>
          </p:spPr>
          <p:txBody>
            <a:bodyPr wrap="square" lIns="60960" tIns="30480" rIns="60960" bIns="30480">
              <a:spAutoFit/>
            </a:bodyPr>
            <a:lstStyle/>
            <a:p>
              <a:pPr algn="ctr"/>
              <a:r>
                <a:rPr lang="en-US" sz="2200" spc="150" dirty="0">
                  <a:solidFill>
                    <a:schemeClr val="bg1"/>
                  </a:solidFill>
                  <a:latin typeface="Bernard MT Condensed" panose="02050806060905020404" pitchFamily="18" charset="0"/>
                </a:rPr>
                <a:t>LOREM</a:t>
              </a:r>
            </a:p>
            <a:p>
              <a:pPr algn="ctr"/>
              <a:r>
                <a:rPr lang="en-US" sz="2200" spc="150" dirty="0">
                  <a:solidFill>
                    <a:schemeClr val="bg1"/>
                  </a:solidFill>
                  <a:latin typeface="Bernard MT Condensed" panose="02050806060905020404" pitchFamily="18" charset="0"/>
                </a:rPr>
                <a:t>IPSUM</a:t>
              </a:r>
              <a:endParaRPr lang="en-US" sz="2200" dirty="0">
                <a:solidFill>
                  <a:schemeClr val="bg1"/>
                </a:solidFill>
              </a:endParaRPr>
            </a:p>
          </p:txBody>
        </p:sp>
      </p:grpSp>
      <p:pic>
        <p:nvPicPr>
          <p:cNvPr id="39" name="Picture 38">
            <a:hlinkClick r:id="rId2"/>
            <a:extLst>
              <a:ext uri="{FF2B5EF4-FFF2-40B4-BE49-F238E27FC236}">
                <a16:creationId xmlns:a16="http://schemas.microsoft.com/office/drawing/2014/main" id="{81508D45-32D6-47B3-B34B-D8ED6D81DE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46199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1000"/>
                                        <p:tgtEl>
                                          <p:spTgt spid="4"/>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par>
                          <p:cTn id="18" fill="hold">
                            <p:stCondLst>
                              <p:cond delay="2000"/>
                            </p:stCondLst>
                            <p:childTnLst>
                              <p:par>
                                <p:cTn id="19" presetID="45"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1000"/>
                                        <p:tgtEl>
                                          <p:spTgt spid="35"/>
                                        </p:tgtEl>
                                      </p:cBhvr>
                                    </p:animEffect>
                                    <p:anim calcmode="lin" valueType="num">
                                      <p:cBhvr>
                                        <p:cTn id="28" dur="1000" fill="hold"/>
                                        <p:tgtEl>
                                          <p:spTgt spid="35"/>
                                        </p:tgtEl>
                                        <p:attrNameLst>
                                          <p:attrName>ppt_x</p:attrName>
                                        </p:attrNameLst>
                                      </p:cBhvr>
                                      <p:tavLst>
                                        <p:tav tm="0">
                                          <p:val>
                                            <p:strVal val="#ppt_x"/>
                                          </p:val>
                                        </p:tav>
                                        <p:tav tm="100000">
                                          <p:val>
                                            <p:strVal val="#ppt_x"/>
                                          </p:val>
                                        </p:tav>
                                      </p:tavLst>
                                    </p:anim>
                                    <p:anim calcmode="lin" valueType="num">
                                      <p:cBhvr>
                                        <p:cTn id="29" dur="1000" fill="hold"/>
                                        <p:tgtEl>
                                          <p:spTgt spid="35"/>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53" presetClass="entr" presetSubtype="16"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p:cTn id="33" dur="500" fill="hold"/>
                                        <p:tgtEl>
                                          <p:spTgt spid="28"/>
                                        </p:tgtEl>
                                        <p:attrNameLst>
                                          <p:attrName>ppt_w</p:attrName>
                                        </p:attrNameLst>
                                      </p:cBhvr>
                                      <p:tavLst>
                                        <p:tav tm="0">
                                          <p:val>
                                            <p:fltVal val="0"/>
                                          </p:val>
                                        </p:tav>
                                        <p:tav tm="100000">
                                          <p:val>
                                            <p:strVal val="#ppt_w"/>
                                          </p:val>
                                        </p:tav>
                                      </p:tavLst>
                                    </p:anim>
                                    <p:anim calcmode="lin" valueType="num">
                                      <p:cBhvr>
                                        <p:cTn id="34" dur="500" fill="hold"/>
                                        <p:tgtEl>
                                          <p:spTgt spid="28"/>
                                        </p:tgtEl>
                                        <p:attrNameLst>
                                          <p:attrName>ppt_h</p:attrName>
                                        </p:attrNameLst>
                                      </p:cBhvr>
                                      <p:tavLst>
                                        <p:tav tm="0">
                                          <p:val>
                                            <p:fltVal val="0"/>
                                          </p:val>
                                        </p:tav>
                                        <p:tav tm="100000">
                                          <p:val>
                                            <p:strVal val="#ppt_h"/>
                                          </p:val>
                                        </p:tav>
                                      </p:tavLst>
                                    </p:anim>
                                    <p:animEffect transition="in" filter="fade">
                                      <p:cBhvr>
                                        <p:cTn id="35" dur="500"/>
                                        <p:tgtEl>
                                          <p:spTgt spid="28"/>
                                        </p:tgtEl>
                                      </p:cBhvr>
                                    </p:animEffect>
                                  </p:childTnLst>
                                </p:cTn>
                              </p:par>
                            </p:childTnLst>
                          </p:cTn>
                        </p:par>
                        <p:par>
                          <p:cTn id="36" fill="hold">
                            <p:stCondLst>
                              <p:cond delay="5500"/>
                            </p:stCondLst>
                            <p:childTnLst>
                              <p:par>
                                <p:cTn id="37" presetID="45" presetClass="entr" presetSubtype="0"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2000"/>
                                        <p:tgtEl>
                                          <p:spTgt spid="23"/>
                                        </p:tgtEl>
                                      </p:cBhvr>
                                    </p:animEffect>
                                    <p:anim calcmode="lin" valueType="num">
                                      <p:cBhvr>
                                        <p:cTn id="40" dur="2000" fill="hold"/>
                                        <p:tgtEl>
                                          <p:spTgt spid="23"/>
                                        </p:tgtEl>
                                        <p:attrNameLst>
                                          <p:attrName>ppt_w</p:attrName>
                                        </p:attrNameLst>
                                      </p:cBhvr>
                                      <p:tavLst>
                                        <p:tav tm="0" fmla="#ppt_w*sin(2.5*pi*$)">
                                          <p:val>
                                            <p:fltVal val="0"/>
                                          </p:val>
                                        </p:tav>
                                        <p:tav tm="100000">
                                          <p:val>
                                            <p:fltVal val="1"/>
                                          </p:val>
                                        </p:tav>
                                      </p:tavLst>
                                    </p:anim>
                                    <p:anim calcmode="lin" valueType="num">
                                      <p:cBhvr>
                                        <p:cTn id="41" dur="2000" fill="hold"/>
                                        <p:tgtEl>
                                          <p:spTgt spid="23"/>
                                        </p:tgtEl>
                                        <p:attrNameLst>
                                          <p:attrName>ppt_h</p:attrName>
                                        </p:attrNameLst>
                                      </p:cBhvr>
                                      <p:tavLst>
                                        <p:tav tm="0">
                                          <p:val>
                                            <p:strVal val="#ppt_h"/>
                                          </p:val>
                                        </p:tav>
                                        <p:tav tm="100000">
                                          <p:val>
                                            <p:strVal val="#ppt_h"/>
                                          </p:val>
                                        </p:tav>
                                      </p:tavLst>
                                    </p:anim>
                                  </p:childTnLst>
                                </p:cTn>
                              </p:par>
                            </p:childTnLst>
                          </p:cTn>
                        </p:par>
                        <p:par>
                          <p:cTn id="42" fill="hold">
                            <p:stCondLst>
                              <p:cond delay="7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53" presetClass="entr" presetSubtype="16"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Effect transition="in" filter="fade">
                                      <p:cBhvr>
                                        <p:cTn id="53" dur="500"/>
                                        <p:tgtEl>
                                          <p:spTgt spid="34"/>
                                        </p:tgtEl>
                                      </p:cBhvr>
                                    </p:animEffect>
                                  </p:childTnLst>
                                </p:cTn>
                              </p:par>
                            </p:childTnLst>
                          </p:cTn>
                        </p:par>
                        <p:par>
                          <p:cTn id="54" fill="hold">
                            <p:stCondLst>
                              <p:cond delay="9000"/>
                            </p:stCondLst>
                            <p:childTnLst>
                              <p:par>
                                <p:cTn id="55" presetID="45" presetClass="entr" presetSubtype="0" fill="hold"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2000"/>
                                        <p:tgtEl>
                                          <p:spTgt spid="29"/>
                                        </p:tgtEl>
                                      </p:cBhvr>
                                    </p:animEffect>
                                    <p:anim calcmode="lin" valueType="num">
                                      <p:cBhvr>
                                        <p:cTn id="58" dur="2000" fill="hold"/>
                                        <p:tgtEl>
                                          <p:spTgt spid="29"/>
                                        </p:tgtEl>
                                        <p:attrNameLst>
                                          <p:attrName>ppt_w</p:attrName>
                                        </p:attrNameLst>
                                      </p:cBhvr>
                                      <p:tavLst>
                                        <p:tav tm="0" fmla="#ppt_w*sin(2.5*pi*$)">
                                          <p:val>
                                            <p:fltVal val="0"/>
                                          </p:val>
                                        </p:tav>
                                        <p:tav tm="100000">
                                          <p:val>
                                            <p:fltVal val="1"/>
                                          </p:val>
                                        </p:tav>
                                      </p:tavLst>
                                    </p:anim>
                                    <p:anim calcmode="lin" valueType="num">
                                      <p:cBhvr>
                                        <p:cTn id="59" dur="2000" fill="hold"/>
                                        <p:tgtEl>
                                          <p:spTgt spid="29"/>
                                        </p:tgtEl>
                                        <p:attrNameLst>
                                          <p:attrName>ppt_h</p:attrName>
                                        </p:attrNameLst>
                                      </p:cBhvr>
                                      <p:tavLst>
                                        <p:tav tm="0">
                                          <p:val>
                                            <p:strVal val="#ppt_h"/>
                                          </p:val>
                                        </p:tav>
                                        <p:tav tm="100000">
                                          <p:val>
                                            <p:strVal val="#ppt_h"/>
                                          </p:val>
                                        </p:tav>
                                      </p:tavLst>
                                    </p:anim>
                                  </p:childTnLst>
                                </p:cTn>
                              </p:par>
                            </p:childTnLst>
                          </p:cTn>
                        </p:par>
                        <p:par>
                          <p:cTn id="60" fill="hold">
                            <p:stCondLst>
                              <p:cond delay="11000"/>
                            </p:stCondLst>
                            <p:childTnLst>
                              <p:par>
                                <p:cTn id="61" presetID="42" presetClass="entr" presetSubtype="0"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1000"/>
                                        <p:tgtEl>
                                          <p:spTgt spid="36"/>
                                        </p:tgtEl>
                                      </p:cBhvr>
                                    </p:animEffect>
                                    <p:anim calcmode="lin" valueType="num">
                                      <p:cBhvr>
                                        <p:cTn id="64" dur="1000" fill="hold"/>
                                        <p:tgtEl>
                                          <p:spTgt spid="36"/>
                                        </p:tgtEl>
                                        <p:attrNameLst>
                                          <p:attrName>ppt_x</p:attrName>
                                        </p:attrNameLst>
                                      </p:cBhvr>
                                      <p:tavLst>
                                        <p:tav tm="0">
                                          <p:val>
                                            <p:strVal val="#ppt_x"/>
                                          </p:val>
                                        </p:tav>
                                        <p:tav tm="100000">
                                          <p:val>
                                            <p:strVal val="#ppt_x"/>
                                          </p:val>
                                        </p:tav>
                                      </p:tavLst>
                                    </p:anim>
                                    <p:anim calcmode="lin" valueType="num">
                                      <p:cBhvr>
                                        <p:cTn id="65" dur="1000" fill="hold"/>
                                        <p:tgtEl>
                                          <p:spTgt spid="36"/>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53" presetClass="entr" presetSubtype="16"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12500"/>
                            </p:stCondLst>
                            <p:childTnLst>
                              <p:par>
                                <p:cTn id="73" presetID="45" presetClass="entr" presetSubtype="0" fill="hold"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2000"/>
                                        <p:tgtEl>
                                          <p:spTgt spid="17"/>
                                        </p:tgtEl>
                                      </p:cBhvr>
                                    </p:animEffect>
                                    <p:anim calcmode="lin" valueType="num">
                                      <p:cBhvr>
                                        <p:cTn id="76" dur="2000" fill="hold"/>
                                        <p:tgtEl>
                                          <p:spTgt spid="17"/>
                                        </p:tgtEl>
                                        <p:attrNameLst>
                                          <p:attrName>ppt_w</p:attrName>
                                        </p:attrNameLst>
                                      </p:cBhvr>
                                      <p:tavLst>
                                        <p:tav tm="0" fmla="#ppt_w*sin(2.5*pi*$)">
                                          <p:val>
                                            <p:fltVal val="0"/>
                                          </p:val>
                                        </p:tav>
                                        <p:tav tm="100000">
                                          <p:val>
                                            <p:fltVal val="1"/>
                                          </p:val>
                                        </p:tav>
                                      </p:tavLst>
                                    </p:anim>
                                    <p:anim calcmode="lin" valueType="num">
                                      <p:cBhvr>
                                        <p:cTn id="77" dur="2000" fill="hold"/>
                                        <p:tgtEl>
                                          <p:spTgt spid="17"/>
                                        </p:tgtEl>
                                        <p:attrNameLst>
                                          <p:attrName>ppt_h</p:attrName>
                                        </p:attrNameLst>
                                      </p:cBhvr>
                                      <p:tavLst>
                                        <p:tav tm="0">
                                          <p:val>
                                            <p:strVal val="#ppt_h"/>
                                          </p:val>
                                        </p:tav>
                                        <p:tav tm="100000">
                                          <p:val>
                                            <p:strVal val="#ppt_h"/>
                                          </p:val>
                                        </p:tav>
                                      </p:tavLst>
                                    </p:anim>
                                  </p:childTnLst>
                                </p:cTn>
                              </p:par>
                            </p:childTnLst>
                          </p:cTn>
                        </p:par>
                        <p:par>
                          <p:cTn id="78" fill="hold">
                            <p:stCondLst>
                              <p:cond delay="145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22" grpId="0"/>
      <p:bldP spid="28"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1334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2018-11-20T19:08:00Z</dcterms:modified>
</cp:coreProperties>
</file>