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9067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7CCC6"/>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FF7467"/>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rgbClr val="F4C956"/>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rgbClr val="4CC8EC"/>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rgbClr val="FF9285"/>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FF9285"/>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57CCC6"/>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F4C956"/>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4CC8EC"/>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FF7467"/>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01</a:t>
            </a:r>
          </a:p>
          <a:p>
            <a:pPr algn="ctr"/>
            <a:r>
              <a:rPr lang="en-US" sz="1100" dirty="0">
                <a:solidFill>
                  <a:srgbClr val="464646"/>
                </a:solidFill>
              </a:rPr>
              <a:t>OPTION</a:t>
            </a:r>
          </a:p>
        </p:txBody>
      </p:sp>
      <p:pic>
        <p:nvPicPr>
          <p:cNvPr id="40" name="Picture 39">
            <a:hlinkClick r:id="rId2"/>
            <a:extLst>
              <a:ext uri="{FF2B5EF4-FFF2-40B4-BE49-F238E27FC236}">
                <a16:creationId xmlns:a16="http://schemas.microsoft.com/office/drawing/2014/main" id="{1D0D016E-22C8-4659-87CE-8AC333742C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81585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2018-11-20T19:06:44Z</dcterms:modified>
</cp:coreProperties>
</file>