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81551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826F541E-BA8C-4EF4-8C52-B614105FE46A}"/>
              </a:ext>
            </a:extLst>
          </p:cNvPr>
          <p:cNvSpPr txBox="1"/>
          <p:nvPr/>
        </p:nvSpPr>
        <p:spPr>
          <a:xfrm>
            <a:off x="9210707" y="2871830"/>
            <a:ext cx="1822769" cy="1477328"/>
          </a:xfrm>
          <a:prstGeom prst="rect">
            <a:avLst/>
          </a:prstGeom>
          <a:noFill/>
        </p:spPr>
        <p:txBody>
          <a:bodyPr wrap="square" rtlCol="0">
            <a:spAutoFit/>
          </a:bodyPr>
          <a:lstStyle/>
          <a:p>
            <a:pPr algn="ctr" defTabSz="1219170">
              <a:spcBef>
                <a:spcPct val="20000"/>
              </a:spcBef>
              <a:defRPr/>
            </a:pPr>
            <a:r>
              <a:rPr lang="en-US" sz="1500" dirty="0">
                <a:solidFill>
                  <a:srgbClr val="4CC8EC"/>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2D477899-4E48-41B1-9834-41601C02DE0C}"/>
              </a:ext>
            </a:extLst>
          </p:cNvPr>
          <p:cNvSpPr txBox="1"/>
          <p:nvPr/>
        </p:nvSpPr>
        <p:spPr>
          <a:xfrm>
            <a:off x="7242015" y="4099507"/>
            <a:ext cx="1822769" cy="1477328"/>
          </a:xfrm>
          <a:prstGeom prst="rect">
            <a:avLst/>
          </a:prstGeom>
          <a:noFill/>
        </p:spPr>
        <p:txBody>
          <a:bodyPr wrap="square" rtlCol="0">
            <a:spAutoFit/>
          </a:bodyPr>
          <a:lstStyle/>
          <a:p>
            <a:pPr algn="ctr" defTabSz="1219170">
              <a:spcBef>
                <a:spcPct val="20000"/>
              </a:spcBef>
              <a:defRPr/>
            </a:pPr>
            <a:r>
              <a:rPr lang="en-US" sz="1500" dirty="0">
                <a:solidFill>
                  <a:srgbClr val="F4C956"/>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5604CD1E-0EB5-4C8E-A0E5-1FAF7755A57D}"/>
              </a:ext>
            </a:extLst>
          </p:cNvPr>
          <p:cNvSpPr txBox="1"/>
          <p:nvPr/>
        </p:nvSpPr>
        <p:spPr>
          <a:xfrm>
            <a:off x="5334096" y="2867601"/>
            <a:ext cx="1822769" cy="1523494"/>
          </a:xfrm>
          <a:prstGeom prst="rect">
            <a:avLst/>
          </a:prstGeom>
          <a:noFill/>
        </p:spPr>
        <p:txBody>
          <a:bodyPr wrap="square" rtlCol="0">
            <a:spAutoFit/>
          </a:bodyPr>
          <a:lstStyle/>
          <a:p>
            <a:pPr algn="ctr" defTabSz="1219170">
              <a:spcBef>
                <a:spcPct val="20000"/>
              </a:spcBef>
              <a:defRPr/>
            </a:pPr>
            <a:r>
              <a:rPr lang="en-US" sz="1500" dirty="0">
                <a:solidFill>
                  <a:srgbClr val="57CCC6"/>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8" name="TextBox 27">
            <a:extLst>
              <a:ext uri="{FF2B5EF4-FFF2-40B4-BE49-F238E27FC236}">
                <a16:creationId xmlns:a16="http://schemas.microsoft.com/office/drawing/2014/main" id="{938CD1DD-566D-483E-9C54-22D2FF964489}"/>
              </a:ext>
            </a:extLst>
          </p:cNvPr>
          <p:cNvSpPr txBox="1"/>
          <p:nvPr/>
        </p:nvSpPr>
        <p:spPr>
          <a:xfrm>
            <a:off x="7252354" y="1665900"/>
            <a:ext cx="1822769" cy="1477328"/>
          </a:xfrm>
          <a:prstGeom prst="rect">
            <a:avLst/>
          </a:prstGeom>
          <a:noFill/>
        </p:spPr>
        <p:txBody>
          <a:bodyPr wrap="square" rtlCol="0">
            <a:spAutoFit/>
          </a:bodyPr>
          <a:lstStyle/>
          <a:p>
            <a:pPr algn="ctr" defTabSz="1219170">
              <a:spcBef>
                <a:spcPct val="20000"/>
              </a:spcBef>
              <a:defRPr/>
            </a:pPr>
            <a:r>
              <a:rPr lang="en-US" sz="1500" dirty="0">
                <a:solidFill>
                  <a:srgbClr val="FF7467"/>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7" name="Freeform: Shape 26">
            <a:extLst>
              <a:ext uri="{FF2B5EF4-FFF2-40B4-BE49-F238E27FC236}">
                <a16:creationId xmlns:a16="http://schemas.microsoft.com/office/drawing/2014/main" id="{A9E46F06-3651-4FC0-A9DB-4A2AA9A57A95}"/>
              </a:ext>
            </a:extLst>
          </p:cNvPr>
          <p:cNvSpPr>
            <a:spLocks noChangeAspect="1"/>
          </p:cNvSpPr>
          <p:nvPr/>
        </p:nvSpPr>
        <p:spPr>
          <a:xfrm>
            <a:off x="6056216"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7A7BB682-CDEA-45A3-A298-B026A56385AD}"/>
              </a:ext>
            </a:extLst>
          </p:cNvPr>
          <p:cNvSpPr>
            <a:spLocks noChangeAspect="1"/>
          </p:cNvSpPr>
          <p:nvPr/>
        </p:nvSpPr>
        <p:spPr>
          <a:xfrm>
            <a:off x="9210707"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4DFE925F-9E8D-4FA1-9A54-C6C316AB7E16}"/>
              </a:ext>
            </a:extLst>
          </p:cNvPr>
          <p:cNvSpPr>
            <a:spLocks noChangeAspect="1"/>
          </p:cNvSpPr>
          <p:nvPr/>
        </p:nvSpPr>
        <p:spPr>
          <a:xfrm>
            <a:off x="9289464" y="1403810"/>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22E97C8C-8CC1-48E2-B6E3-9CDE39FFC3DC}"/>
              </a:ext>
            </a:extLst>
          </p:cNvPr>
          <p:cNvSpPr>
            <a:spLocks noChangeAspect="1"/>
          </p:cNvSpPr>
          <p:nvPr/>
        </p:nvSpPr>
        <p:spPr>
          <a:xfrm>
            <a:off x="6036222" y="1379837"/>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F849EDAC-0958-47C9-94CF-D263480B7B09}"/>
              </a:ext>
            </a:extLst>
          </p:cNvPr>
          <p:cNvSpPr>
            <a:spLocks noChangeAspect="1"/>
          </p:cNvSpPr>
          <p:nvPr/>
        </p:nvSpPr>
        <p:spPr>
          <a:xfrm>
            <a:off x="4953000" y="1219200"/>
            <a:ext cx="6400800" cy="4813365"/>
          </a:xfrm>
          <a:custGeom>
            <a:avLst/>
            <a:gdLst>
              <a:gd name="connsiteX0" fmla="*/ 3903145 w 5482022"/>
              <a:gd name="connsiteY0" fmla="*/ 3108823 h 4125745"/>
              <a:gd name="connsiteX1" fmla="*/ 3880486 w 5482022"/>
              <a:gd name="connsiteY1" fmla="*/ 3119508 h 4125745"/>
              <a:gd name="connsiteX2" fmla="*/ 3877200 w 5482022"/>
              <a:gd name="connsiteY2" fmla="*/ 3124924 h 4125745"/>
              <a:gd name="connsiteX3" fmla="*/ 3876345 w 5482022"/>
              <a:gd name="connsiteY3" fmla="*/ 3125396 h 4125745"/>
              <a:gd name="connsiteX4" fmla="*/ 3873933 w 5482022"/>
              <a:gd name="connsiteY4" fmla="*/ 3128425 h 4125745"/>
              <a:gd name="connsiteX5" fmla="*/ 3705715 w 5482022"/>
              <a:gd name="connsiteY5" fmla="*/ 3456979 h 4125745"/>
              <a:gd name="connsiteX6" fmla="*/ 3704668 w 5482022"/>
              <a:gd name="connsiteY6" fmla="*/ 3460706 h 4125745"/>
              <a:gd name="connsiteX7" fmla="*/ 3704717 w 5482022"/>
              <a:gd name="connsiteY7" fmla="*/ 3461116 h 4125745"/>
              <a:gd name="connsiteX8" fmla="*/ 3702477 w 5482022"/>
              <a:gd name="connsiteY8" fmla="*/ 3464438 h 4125745"/>
              <a:gd name="connsiteX9" fmla="*/ 3700169 w 5482022"/>
              <a:gd name="connsiteY9" fmla="*/ 3475868 h 4125745"/>
              <a:gd name="connsiteX10" fmla="*/ 3702477 w 5482022"/>
              <a:gd name="connsiteY10" fmla="*/ 3487298 h 4125745"/>
              <a:gd name="connsiteX11" fmla="*/ 3703474 w 5482022"/>
              <a:gd name="connsiteY11" fmla="*/ 3488777 h 4125745"/>
              <a:gd name="connsiteX12" fmla="*/ 3703341 w 5482022"/>
              <a:gd name="connsiteY12" fmla="*/ 3489868 h 4125745"/>
              <a:gd name="connsiteX13" fmla="*/ 3704381 w 5482022"/>
              <a:gd name="connsiteY13" fmla="*/ 3493598 h 4125745"/>
              <a:gd name="connsiteX14" fmla="*/ 3821027 w 5482022"/>
              <a:gd name="connsiteY14" fmla="*/ 3722529 h 4125745"/>
              <a:gd name="connsiteX15" fmla="*/ 3872375 w 5482022"/>
              <a:gd name="connsiteY15" fmla="*/ 3823528 h 4125745"/>
              <a:gd name="connsiteX16" fmla="*/ 3874003 w 5482022"/>
              <a:gd name="connsiteY16" fmla="*/ 3824921 h 4125745"/>
              <a:gd name="connsiteX17" fmla="*/ 3874015 w 5482022"/>
              <a:gd name="connsiteY17" fmla="*/ 3824979 h 4125745"/>
              <a:gd name="connsiteX18" fmla="*/ 3901071 w 5482022"/>
              <a:gd name="connsiteY18" fmla="*/ 3842913 h 4125745"/>
              <a:gd name="connsiteX19" fmla="*/ 3902315 w 5482022"/>
              <a:gd name="connsiteY19" fmla="*/ 3842788 h 4125745"/>
              <a:gd name="connsiteX20" fmla="*/ 3903145 w 5482022"/>
              <a:gd name="connsiteY20" fmla="*/ 3842913 h 4125745"/>
              <a:gd name="connsiteX21" fmla="*/ 3903275 w 5482022"/>
              <a:gd name="connsiteY21" fmla="*/ 3842900 h 4125745"/>
              <a:gd name="connsiteX22" fmla="*/ 3903341 w 5482022"/>
              <a:gd name="connsiteY22" fmla="*/ 3842913 h 4125745"/>
              <a:gd name="connsiteX23" fmla="*/ 4266661 w 5482022"/>
              <a:gd name="connsiteY23" fmla="*/ 3842913 h 4125745"/>
              <a:gd name="connsiteX24" fmla="*/ 4267817 w 5482022"/>
              <a:gd name="connsiteY24" fmla="*/ 3842680 h 4125745"/>
              <a:gd name="connsiteX25" fmla="*/ 4272120 w 5482022"/>
              <a:gd name="connsiteY25" fmla="*/ 3842680 h 4125745"/>
              <a:gd name="connsiteX26" fmla="*/ 4274434 w 5482022"/>
              <a:gd name="connsiteY26" fmla="*/ 3842913 h 4125745"/>
              <a:gd name="connsiteX27" fmla="*/ 4297093 w 5482022"/>
              <a:gd name="connsiteY27" fmla="*/ 3832228 h 4125745"/>
              <a:gd name="connsiteX28" fmla="*/ 4300378 w 5482022"/>
              <a:gd name="connsiteY28" fmla="*/ 3826812 h 4125745"/>
              <a:gd name="connsiteX29" fmla="*/ 4301234 w 5482022"/>
              <a:gd name="connsiteY29" fmla="*/ 3826340 h 4125745"/>
              <a:gd name="connsiteX30" fmla="*/ 4303645 w 5482022"/>
              <a:gd name="connsiteY30" fmla="*/ 3823311 h 4125745"/>
              <a:gd name="connsiteX31" fmla="*/ 4471863 w 5482022"/>
              <a:gd name="connsiteY31" fmla="*/ 3494757 h 4125745"/>
              <a:gd name="connsiteX32" fmla="*/ 4472911 w 5482022"/>
              <a:gd name="connsiteY32" fmla="*/ 3491030 h 4125745"/>
              <a:gd name="connsiteX33" fmla="*/ 4472861 w 5482022"/>
              <a:gd name="connsiteY33" fmla="*/ 3490621 h 4125745"/>
              <a:gd name="connsiteX34" fmla="*/ 4475102 w 5482022"/>
              <a:gd name="connsiteY34" fmla="*/ 3487298 h 4125745"/>
              <a:gd name="connsiteX35" fmla="*/ 4477409 w 5482022"/>
              <a:gd name="connsiteY35" fmla="*/ 3475868 h 4125745"/>
              <a:gd name="connsiteX36" fmla="*/ 4475102 w 5482022"/>
              <a:gd name="connsiteY36" fmla="*/ 3464438 h 4125745"/>
              <a:gd name="connsiteX37" fmla="*/ 4474104 w 5482022"/>
              <a:gd name="connsiteY37" fmla="*/ 3462959 h 4125745"/>
              <a:gd name="connsiteX38" fmla="*/ 4474238 w 5482022"/>
              <a:gd name="connsiteY38" fmla="*/ 3461868 h 4125745"/>
              <a:gd name="connsiteX39" fmla="*/ 4473198 w 5482022"/>
              <a:gd name="connsiteY39" fmla="*/ 3458139 h 4125745"/>
              <a:gd name="connsiteX40" fmla="*/ 4368170 w 5482022"/>
              <a:gd name="connsiteY40" fmla="*/ 3252010 h 4125745"/>
              <a:gd name="connsiteX41" fmla="*/ 4368127 w 5482022"/>
              <a:gd name="connsiteY41" fmla="*/ 3251448 h 4125745"/>
              <a:gd name="connsiteX42" fmla="*/ 4303325 w 5482022"/>
              <a:gd name="connsiteY42" fmla="*/ 3123986 h 4125745"/>
              <a:gd name="connsiteX43" fmla="*/ 4300326 w 5482022"/>
              <a:gd name="connsiteY43" fmla="*/ 3121420 h 4125745"/>
              <a:gd name="connsiteX44" fmla="*/ 4299166 w 5482022"/>
              <a:gd name="connsiteY44" fmla="*/ 3119509 h 4125745"/>
              <a:gd name="connsiteX45" fmla="*/ 4276508 w 5482022"/>
              <a:gd name="connsiteY45" fmla="*/ 3108823 h 4125745"/>
              <a:gd name="connsiteX46" fmla="*/ 4275264 w 5482022"/>
              <a:gd name="connsiteY46" fmla="*/ 3108948 h 4125745"/>
              <a:gd name="connsiteX47" fmla="*/ 4274434 w 5482022"/>
              <a:gd name="connsiteY47" fmla="*/ 3108823 h 4125745"/>
              <a:gd name="connsiteX48" fmla="*/ 4274303 w 5482022"/>
              <a:gd name="connsiteY48" fmla="*/ 3108836 h 4125745"/>
              <a:gd name="connsiteX49" fmla="*/ 4274238 w 5482022"/>
              <a:gd name="connsiteY49" fmla="*/ 3108823 h 4125745"/>
              <a:gd name="connsiteX50" fmla="*/ 3910918 w 5482022"/>
              <a:gd name="connsiteY50" fmla="*/ 3108823 h 4125745"/>
              <a:gd name="connsiteX51" fmla="*/ 3909761 w 5482022"/>
              <a:gd name="connsiteY51" fmla="*/ 3109056 h 4125745"/>
              <a:gd name="connsiteX52" fmla="*/ 3905459 w 5482022"/>
              <a:gd name="connsiteY52" fmla="*/ 3109056 h 4125745"/>
              <a:gd name="connsiteX53" fmla="*/ 1189300 w 5482022"/>
              <a:gd name="connsiteY53" fmla="*/ 3108822 h 4125745"/>
              <a:gd name="connsiteX54" fmla="*/ 1166641 w 5482022"/>
              <a:gd name="connsiteY54" fmla="*/ 3119507 h 4125745"/>
              <a:gd name="connsiteX55" fmla="*/ 1163355 w 5482022"/>
              <a:gd name="connsiteY55" fmla="*/ 3124923 h 4125745"/>
              <a:gd name="connsiteX56" fmla="*/ 1162500 w 5482022"/>
              <a:gd name="connsiteY56" fmla="*/ 3125395 h 4125745"/>
              <a:gd name="connsiteX57" fmla="*/ 1160088 w 5482022"/>
              <a:gd name="connsiteY57" fmla="*/ 3128424 h 4125745"/>
              <a:gd name="connsiteX58" fmla="*/ 991870 w 5482022"/>
              <a:gd name="connsiteY58" fmla="*/ 3456978 h 4125745"/>
              <a:gd name="connsiteX59" fmla="*/ 990823 w 5482022"/>
              <a:gd name="connsiteY59" fmla="*/ 3460705 h 4125745"/>
              <a:gd name="connsiteX60" fmla="*/ 990872 w 5482022"/>
              <a:gd name="connsiteY60" fmla="*/ 3461115 h 4125745"/>
              <a:gd name="connsiteX61" fmla="*/ 988632 w 5482022"/>
              <a:gd name="connsiteY61" fmla="*/ 3464437 h 4125745"/>
              <a:gd name="connsiteX62" fmla="*/ 986324 w 5482022"/>
              <a:gd name="connsiteY62" fmla="*/ 3475867 h 4125745"/>
              <a:gd name="connsiteX63" fmla="*/ 988632 w 5482022"/>
              <a:gd name="connsiteY63" fmla="*/ 3487297 h 4125745"/>
              <a:gd name="connsiteX64" fmla="*/ 989629 w 5482022"/>
              <a:gd name="connsiteY64" fmla="*/ 3488776 h 4125745"/>
              <a:gd name="connsiteX65" fmla="*/ 989496 w 5482022"/>
              <a:gd name="connsiteY65" fmla="*/ 3489867 h 4125745"/>
              <a:gd name="connsiteX66" fmla="*/ 990536 w 5482022"/>
              <a:gd name="connsiteY66" fmla="*/ 3493597 h 4125745"/>
              <a:gd name="connsiteX67" fmla="*/ 1107182 w 5482022"/>
              <a:gd name="connsiteY67" fmla="*/ 3722528 h 4125745"/>
              <a:gd name="connsiteX68" fmla="*/ 1158530 w 5482022"/>
              <a:gd name="connsiteY68" fmla="*/ 3823527 h 4125745"/>
              <a:gd name="connsiteX69" fmla="*/ 1160158 w 5482022"/>
              <a:gd name="connsiteY69" fmla="*/ 3824920 h 4125745"/>
              <a:gd name="connsiteX70" fmla="*/ 1160170 w 5482022"/>
              <a:gd name="connsiteY70" fmla="*/ 3824978 h 4125745"/>
              <a:gd name="connsiteX71" fmla="*/ 1187226 w 5482022"/>
              <a:gd name="connsiteY71" fmla="*/ 3842912 h 4125745"/>
              <a:gd name="connsiteX72" fmla="*/ 1188470 w 5482022"/>
              <a:gd name="connsiteY72" fmla="*/ 3842787 h 4125745"/>
              <a:gd name="connsiteX73" fmla="*/ 1189300 w 5482022"/>
              <a:gd name="connsiteY73" fmla="*/ 3842912 h 4125745"/>
              <a:gd name="connsiteX74" fmla="*/ 1189430 w 5482022"/>
              <a:gd name="connsiteY74" fmla="*/ 3842899 h 4125745"/>
              <a:gd name="connsiteX75" fmla="*/ 1189496 w 5482022"/>
              <a:gd name="connsiteY75" fmla="*/ 3842912 h 4125745"/>
              <a:gd name="connsiteX76" fmla="*/ 1552816 w 5482022"/>
              <a:gd name="connsiteY76" fmla="*/ 3842912 h 4125745"/>
              <a:gd name="connsiteX77" fmla="*/ 1553972 w 5482022"/>
              <a:gd name="connsiteY77" fmla="*/ 3842679 h 4125745"/>
              <a:gd name="connsiteX78" fmla="*/ 1558275 w 5482022"/>
              <a:gd name="connsiteY78" fmla="*/ 3842679 h 4125745"/>
              <a:gd name="connsiteX79" fmla="*/ 1560589 w 5482022"/>
              <a:gd name="connsiteY79" fmla="*/ 3842912 h 4125745"/>
              <a:gd name="connsiteX80" fmla="*/ 1583248 w 5482022"/>
              <a:gd name="connsiteY80" fmla="*/ 3832227 h 4125745"/>
              <a:gd name="connsiteX81" fmla="*/ 1586533 w 5482022"/>
              <a:gd name="connsiteY81" fmla="*/ 3826811 h 4125745"/>
              <a:gd name="connsiteX82" fmla="*/ 1587389 w 5482022"/>
              <a:gd name="connsiteY82" fmla="*/ 3826339 h 4125745"/>
              <a:gd name="connsiteX83" fmla="*/ 1589800 w 5482022"/>
              <a:gd name="connsiteY83" fmla="*/ 3823310 h 4125745"/>
              <a:gd name="connsiteX84" fmla="*/ 1758018 w 5482022"/>
              <a:gd name="connsiteY84" fmla="*/ 3494756 h 4125745"/>
              <a:gd name="connsiteX85" fmla="*/ 1759066 w 5482022"/>
              <a:gd name="connsiteY85" fmla="*/ 3491029 h 4125745"/>
              <a:gd name="connsiteX86" fmla="*/ 1759016 w 5482022"/>
              <a:gd name="connsiteY86" fmla="*/ 3490620 h 4125745"/>
              <a:gd name="connsiteX87" fmla="*/ 1761257 w 5482022"/>
              <a:gd name="connsiteY87" fmla="*/ 3487297 h 4125745"/>
              <a:gd name="connsiteX88" fmla="*/ 1763564 w 5482022"/>
              <a:gd name="connsiteY88" fmla="*/ 3475867 h 4125745"/>
              <a:gd name="connsiteX89" fmla="*/ 1761257 w 5482022"/>
              <a:gd name="connsiteY89" fmla="*/ 3464437 h 4125745"/>
              <a:gd name="connsiteX90" fmla="*/ 1760259 w 5482022"/>
              <a:gd name="connsiteY90" fmla="*/ 3462958 h 4125745"/>
              <a:gd name="connsiteX91" fmla="*/ 1760393 w 5482022"/>
              <a:gd name="connsiteY91" fmla="*/ 3461867 h 4125745"/>
              <a:gd name="connsiteX92" fmla="*/ 1759353 w 5482022"/>
              <a:gd name="connsiteY92" fmla="*/ 3458138 h 4125745"/>
              <a:gd name="connsiteX93" fmla="*/ 1654325 w 5482022"/>
              <a:gd name="connsiteY93" fmla="*/ 3252009 h 4125745"/>
              <a:gd name="connsiteX94" fmla="*/ 1654282 w 5482022"/>
              <a:gd name="connsiteY94" fmla="*/ 3251447 h 4125745"/>
              <a:gd name="connsiteX95" fmla="*/ 1589480 w 5482022"/>
              <a:gd name="connsiteY95" fmla="*/ 3123985 h 4125745"/>
              <a:gd name="connsiteX96" fmla="*/ 1586481 w 5482022"/>
              <a:gd name="connsiteY96" fmla="*/ 3121419 h 4125745"/>
              <a:gd name="connsiteX97" fmla="*/ 1585321 w 5482022"/>
              <a:gd name="connsiteY97" fmla="*/ 3119508 h 4125745"/>
              <a:gd name="connsiteX98" fmla="*/ 1562663 w 5482022"/>
              <a:gd name="connsiteY98" fmla="*/ 3108822 h 4125745"/>
              <a:gd name="connsiteX99" fmla="*/ 1561419 w 5482022"/>
              <a:gd name="connsiteY99" fmla="*/ 3108947 h 4125745"/>
              <a:gd name="connsiteX100" fmla="*/ 1560589 w 5482022"/>
              <a:gd name="connsiteY100" fmla="*/ 3108822 h 4125745"/>
              <a:gd name="connsiteX101" fmla="*/ 1560458 w 5482022"/>
              <a:gd name="connsiteY101" fmla="*/ 3108835 h 4125745"/>
              <a:gd name="connsiteX102" fmla="*/ 1560393 w 5482022"/>
              <a:gd name="connsiteY102" fmla="*/ 3108822 h 4125745"/>
              <a:gd name="connsiteX103" fmla="*/ 1197073 w 5482022"/>
              <a:gd name="connsiteY103" fmla="*/ 3108822 h 4125745"/>
              <a:gd name="connsiteX104" fmla="*/ 1195916 w 5482022"/>
              <a:gd name="connsiteY104" fmla="*/ 3109055 h 4125745"/>
              <a:gd name="connsiteX105" fmla="*/ 1191614 w 5482022"/>
              <a:gd name="connsiteY105" fmla="*/ 3109055 h 4125745"/>
              <a:gd name="connsiteX106" fmla="*/ 2314894 w 5482022"/>
              <a:gd name="connsiteY106" fmla="*/ 2268934 h 4125745"/>
              <a:gd name="connsiteX107" fmla="*/ 2264245 w 5482022"/>
              <a:gd name="connsiteY107" fmla="*/ 2292820 h 4125745"/>
              <a:gd name="connsiteX108" fmla="*/ 2256901 w 5482022"/>
              <a:gd name="connsiteY108" fmla="*/ 2304925 h 4125745"/>
              <a:gd name="connsiteX109" fmla="*/ 2254988 w 5482022"/>
              <a:gd name="connsiteY109" fmla="*/ 2305981 h 4125745"/>
              <a:gd name="connsiteX110" fmla="*/ 2249598 w 5482022"/>
              <a:gd name="connsiteY110" fmla="*/ 2312751 h 4125745"/>
              <a:gd name="connsiteX111" fmla="*/ 1873581 w 5482022"/>
              <a:gd name="connsiteY111" fmla="*/ 3047163 h 4125745"/>
              <a:gd name="connsiteX112" fmla="*/ 1871239 w 5482022"/>
              <a:gd name="connsiteY112" fmla="*/ 3055494 h 4125745"/>
              <a:gd name="connsiteX113" fmla="*/ 1871350 w 5482022"/>
              <a:gd name="connsiteY113" fmla="*/ 3056410 h 4125745"/>
              <a:gd name="connsiteX114" fmla="*/ 1866342 w 5482022"/>
              <a:gd name="connsiteY114" fmla="*/ 3063837 h 4125745"/>
              <a:gd name="connsiteX115" fmla="*/ 1861184 w 5482022"/>
              <a:gd name="connsiteY115" fmla="*/ 3089386 h 4125745"/>
              <a:gd name="connsiteX116" fmla="*/ 1866342 w 5482022"/>
              <a:gd name="connsiteY116" fmla="*/ 3114934 h 4125745"/>
              <a:gd name="connsiteX117" fmla="*/ 1868572 w 5482022"/>
              <a:gd name="connsiteY117" fmla="*/ 3118242 h 4125745"/>
              <a:gd name="connsiteX118" fmla="*/ 1868273 w 5482022"/>
              <a:gd name="connsiteY118" fmla="*/ 3120680 h 4125745"/>
              <a:gd name="connsiteX119" fmla="*/ 1870598 w 5482022"/>
              <a:gd name="connsiteY119" fmla="*/ 3129016 h 4125745"/>
              <a:gd name="connsiteX120" fmla="*/ 2131336 w 5482022"/>
              <a:gd name="connsiteY120" fmla="*/ 3640743 h 4125745"/>
              <a:gd name="connsiteX121" fmla="*/ 2246115 w 5482022"/>
              <a:gd name="connsiteY121" fmla="*/ 3866506 h 4125745"/>
              <a:gd name="connsiteX122" fmla="*/ 2249754 w 5482022"/>
              <a:gd name="connsiteY122" fmla="*/ 3869620 h 4125745"/>
              <a:gd name="connsiteX123" fmla="*/ 2249781 w 5482022"/>
              <a:gd name="connsiteY123" fmla="*/ 3869750 h 4125745"/>
              <a:gd name="connsiteX124" fmla="*/ 2310259 w 5482022"/>
              <a:gd name="connsiteY124" fmla="*/ 3909837 h 4125745"/>
              <a:gd name="connsiteX125" fmla="*/ 2313038 w 5482022"/>
              <a:gd name="connsiteY125" fmla="*/ 3909557 h 4125745"/>
              <a:gd name="connsiteX126" fmla="*/ 2314894 w 5482022"/>
              <a:gd name="connsiteY126" fmla="*/ 3909837 h 4125745"/>
              <a:gd name="connsiteX127" fmla="*/ 2315186 w 5482022"/>
              <a:gd name="connsiteY127" fmla="*/ 3909808 h 4125745"/>
              <a:gd name="connsiteX128" fmla="*/ 2315332 w 5482022"/>
              <a:gd name="connsiteY128" fmla="*/ 3909837 h 4125745"/>
              <a:gd name="connsiteX129" fmla="*/ 3127460 w 5482022"/>
              <a:gd name="connsiteY129" fmla="*/ 3909837 h 4125745"/>
              <a:gd name="connsiteX130" fmla="*/ 3130044 w 5482022"/>
              <a:gd name="connsiteY130" fmla="*/ 3909316 h 4125745"/>
              <a:gd name="connsiteX131" fmla="*/ 3139662 w 5482022"/>
              <a:gd name="connsiteY131" fmla="*/ 3909316 h 4125745"/>
              <a:gd name="connsiteX132" fmla="*/ 3144835 w 5482022"/>
              <a:gd name="connsiteY132" fmla="*/ 3909837 h 4125745"/>
              <a:gd name="connsiteX133" fmla="*/ 3195483 w 5482022"/>
              <a:gd name="connsiteY133" fmla="*/ 3885952 h 4125745"/>
              <a:gd name="connsiteX134" fmla="*/ 3202828 w 5482022"/>
              <a:gd name="connsiteY134" fmla="*/ 3873846 h 4125745"/>
              <a:gd name="connsiteX135" fmla="*/ 3204740 w 5482022"/>
              <a:gd name="connsiteY135" fmla="*/ 3872790 h 4125745"/>
              <a:gd name="connsiteX136" fmla="*/ 3210130 w 5482022"/>
              <a:gd name="connsiteY136" fmla="*/ 3866021 h 4125745"/>
              <a:gd name="connsiteX137" fmla="*/ 3586147 w 5482022"/>
              <a:gd name="connsiteY137" fmla="*/ 3131608 h 4125745"/>
              <a:gd name="connsiteX138" fmla="*/ 3588489 w 5482022"/>
              <a:gd name="connsiteY138" fmla="*/ 3123277 h 4125745"/>
              <a:gd name="connsiteX139" fmla="*/ 3588378 w 5482022"/>
              <a:gd name="connsiteY139" fmla="*/ 3122362 h 4125745"/>
              <a:gd name="connsiteX140" fmla="*/ 3593386 w 5482022"/>
              <a:gd name="connsiteY140" fmla="*/ 3114934 h 4125745"/>
              <a:gd name="connsiteX141" fmla="*/ 3598544 w 5482022"/>
              <a:gd name="connsiteY141" fmla="*/ 3089386 h 4125745"/>
              <a:gd name="connsiteX142" fmla="*/ 3593386 w 5482022"/>
              <a:gd name="connsiteY142" fmla="*/ 3063837 h 4125745"/>
              <a:gd name="connsiteX143" fmla="*/ 3591157 w 5482022"/>
              <a:gd name="connsiteY143" fmla="*/ 3060530 h 4125745"/>
              <a:gd name="connsiteX144" fmla="*/ 3591455 w 5482022"/>
              <a:gd name="connsiteY144" fmla="*/ 3058091 h 4125745"/>
              <a:gd name="connsiteX145" fmla="*/ 3589130 w 5482022"/>
              <a:gd name="connsiteY145" fmla="*/ 3049755 h 4125745"/>
              <a:gd name="connsiteX146" fmla="*/ 3354363 w 5482022"/>
              <a:gd name="connsiteY146" fmla="*/ 2588999 h 4125745"/>
              <a:gd name="connsiteX147" fmla="*/ 3354265 w 5482022"/>
              <a:gd name="connsiteY147" fmla="*/ 2587742 h 4125745"/>
              <a:gd name="connsiteX148" fmla="*/ 3209413 w 5482022"/>
              <a:gd name="connsiteY148" fmla="*/ 2302828 h 4125745"/>
              <a:gd name="connsiteX149" fmla="*/ 3202710 w 5482022"/>
              <a:gd name="connsiteY149" fmla="*/ 2297092 h 4125745"/>
              <a:gd name="connsiteX150" fmla="*/ 3200118 w 5482022"/>
              <a:gd name="connsiteY150" fmla="*/ 2292820 h 4125745"/>
              <a:gd name="connsiteX151" fmla="*/ 3149470 w 5482022"/>
              <a:gd name="connsiteY151" fmla="*/ 2268934 h 4125745"/>
              <a:gd name="connsiteX152" fmla="*/ 3146690 w 5482022"/>
              <a:gd name="connsiteY152" fmla="*/ 2269215 h 4125745"/>
              <a:gd name="connsiteX153" fmla="*/ 3144835 w 5482022"/>
              <a:gd name="connsiteY153" fmla="*/ 2268934 h 4125745"/>
              <a:gd name="connsiteX154" fmla="*/ 3144542 w 5482022"/>
              <a:gd name="connsiteY154" fmla="*/ 2268964 h 4125745"/>
              <a:gd name="connsiteX155" fmla="*/ 3144396 w 5482022"/>
              <a:gd name="connsiteY155" fmla="*/ 2268934 h 4125745"/>
              <a:gd name="connsiteX156" fmla="*/ 2332268 w 5482022"/>
              <a:gd name="connsiteY156" fmla="*/ 2268934 h 4125745"/>
              <a:gd name="connsiteX157" fmla="*/ 2329684 w 5482022"/>
              <a:gd name="connsiteY157" fmla="*/ 2269456 h 4125745"/>
              <a:gd name="connsiteX158" fmla="*/ 2320066 w 5482022"/>
              <a:gd name="connsiteY158" fmla="*/ 2269456 h 4125745"/>
              <a:gd name="connsiteX159" fmla="*/ 3969772 w 5482022"/>
              <a:gd name="connsiteY159" fmla="*/ 1230862 h 4125745"/>
              <a:gd name="connsiteX160" fmla="*/ 3919123 w 5482022"/>
              <a:gd name="connsiteY160" fmla="*/ 1254748 h 4125745"/>
              <a:gd name="connsiteX161" fmla="*/ 3911779 w 5482022"/>
              <a:gd name="connsiteY161" fmla="*/ 1266853 h 4125745"/>
              <a:gd name="connsiteX162" fmla="*/ 3909866 w 5482022"/>
              <a:gd name="connsiteY162" fmla="*/ 1267909 h 4125745"/>
              <a:gd name="connsiteX163" fmla="*/ 3904476 w 5482022"/>
              <a:gd name="connsiteY163" fmla="*/ 1274679 h 4125745"/>
              <a:gd name="connsiteX164" fmla="*/ 3528459 w 5482022"/>
              <a:gd name="connsiteY164" fmla="*/ 2009091 h 4125745"/>
              <a:gd name="connsiteX165" fmla="*/ 3526117 w 5482022"/>
              <a:gd name="connsiteY165" fmla="*/ 2017422 h 4125745"/>
              <a:gd name="connsiteX166" fmla="*/ 3526228 w 5482022"/>
              <a:gd name="connsiteY166" fmla="*/ 2018338 h 4125745"/>
              <a:gd name="connsiteX167" fmla="*/ 3521220 w 5482022"/>
              <a:gd name="connsiteY167" fmla="*/ 2025765 h 4125745"/>
              <a:gd name="connsiteX168" fmla="*/ 3516062 w 5482022"/>
              <a:gd name="connsiteY168" fmla="*/ 2051314 h 4125745"/>
              <a:gd name="connsiteX169" fmla="*/ 3521220 w 5482022"/>
              <a:gd name="connsiteY169" fmla="*/ 2076862 h 4125745"/>
              <a:gd name="connsiteX170" fmla="*/ 3523450 w 5482022"/>
              <a:gd name="connsiteY170" fmla="*/ 2080170 h 4125745"/>
              <a:gd name="connsiteX171" fmla="*/ 3523151 w 5482022"/>
              <a:gd name="connsiteY171" fmla="*/ 2082608 h 4125745"/>
              <a:gd name="connsiteX172" fmla="*/ 3525476 w 5482022"/>
              <a:gd name="connsiteY172" fmla="*/ 2090944 h 4125745"/>
              <a:gd name="connsiteX173" fmla="*/ 3786214 w 5482022"/>
              <a:gd name="connsiteY173" fmla="*/ 2602671 h 4125745"/>
              <a:gd name="connsiteX174" fmla="*/ 3900993 w 5482022"/>
              <a:gd name="connsiteY174" fmla="*/ 2828434 h 4125745"/>
              <a:gd name="connsiteX175" fmla="*/ 3904632 w 5482022"/>
              <a:gd name="connsiteY175" fmla="*/ 2831548 h 4125745"/>
              <a:gd name="connsiteX176" fmla="*/ 3904659 w 5482022"/>
              <a:gd name="connsiteY176" fmla="*/ 2831678 h 4125745"/>
              <a:gd name="connsiteX177" fmla="*/ 3965137 w 5482022"/>
              <a:gd name="connsiteY177" fmla="*/ 2871765 h 4125745"/>
              <a:gd name="connsiteX178" fmla="*/ 3967916 w 5482022"/>
              <a:gd name="connsiteY178" fmla="*/ 2871485 h 4125745"/>
              <a:gd name="connsiteX179" fmla="*/ 3969772 w 5482022"/>
              <a:gd name="connsiteY179" fmla="*/ 2871765 h 4125745"/>
              <a:gd name="connsiteX180" fmla="*/ 3970064 w 5482022"/>
              <a:gd name="connsiteY180" fmla="*/ 2871736 h 4125745"/>
              <a:gd name="connsiteX181" fmla="*/ 3970210 w 5482022"/>
              <a:gd name="connsiteY181" fmla="*/ 2871765 h 4125745"/>
              <a:gd name="connsiteX182" fmla="*/ 4782338 w 5482022"/>
              <a:gd name="connsiteY182" fmla="*/ 2871765 h 4125745"/>
              <a:gd name="connsiteX183" fmla="*/ 4784922 w 5482022"/>
              <a:gd name="connsiteY183" fmla="*/ 2871244 h 4125745"/>
              <a:gd name="connsiteX184" fmla="*/ 4794540 w 5482022"/>
              <a:gd name="connsiteY184" fmla="*/ 2871244 h 4125745"/>
              <a:gd name="connsiteX185" fmla="*/ 4799713 w 5482022"/>
              <a:gd name="connsiteY185" fmla="*/ 2871765 h 4125745"/>
              <a:gd name="connsiteX186" fmla="*/ 4850361 w 5482022"/>
              <a:gd name="connsiteY186" fmla="*/ 2847880 h 4125745"/>
              <a:gd name="connsiteX187" fmla="*/ 4857706 w 5482022"/>
              <a:gd name="connsiteY187" fmla="*/ 2835774 h 4125745"/>
              <a:gd name="connsiteX188" fmla="*/ 4859618 w 5482022"/>
              <a:gd name="connsiteY188" fmla="*/ 2834718 h 4125745"/>
              <a:gd name="connsiteX189" fmla="*/ 4865008 w 5482022"/>
              <a:gd name="connsiteY189" fmla="*/ 2827949 h 4125745"/>
              <a:gd name="connsiteX190" fmla="*/ 5241025 w 5482022"/>
              <a:gd name="connsiteY190" fmla="*/ 2093536 h 4125745"/>
              <a:gd name="connsiteX191" fmla="*/ 5243367 w 5482022"/>
              <a:gd name="connsiteY191" fmla="*/ 2085205 h 4125745"/>
              <a:gd name="connsiteX192" fmla="*/ 5243256 w 5482022"/>
              <a:gd name="connsiteY192" fmla="*/ 2084290 h 4125745"/>
              <a:gd name="connsiteX193" fmla="*/ 5248264 w 5482022"/>
              <a:gd name="connsiteY193" fmla="*/ 2076862 h 4125745"/>
              <a:gd name="connsiteX194" fmla="*/ 5253422 w 5482022"/>
              <a:gd name="connsiteY194" fmla="*/ 2051314 h 4125745"/>
              <a:gd name="connsiteX195" fmla="*/ 5248264 w 5482022"/>
              <a:gd name="connsiteY195" fmla="*/ 2025765 h 4125745"/>
              <a:gd name="connsiteX196" fmla="*/ 5246035 w 5482022"/>
              <a:gd name="connsiteY196" fmla="*/ 2022458 h 4125745"/>
              <a:gd name="connsiteX197" fmla="*/ 5246333 w 5482022"/>
              <a:gd name="connsiteY197" fmla="*/ 2020019 h 4125745"/>
              <a:gd name="connsiteX198" fmla="*/ 5244008 w 5482022"/>
              <a:gd name="connsiteY198" fmla="*/ 2011683 h 4125745"/>
              <a:gd name="connsiteX199" fmla="*/ 5009241 w 5482022"/>
              <a:gd name="connsiteY199" fmla="*/ 1550927 h 4125745"/>
              <a:gd name="connsiteX200" fmla="*/ 5009143 w 5482022"/>
              <a:gd name="connsiteY200" fmla="*/ 1549670 h 4125745"/>
              <a:gd name="connsiteX201" fmla="*/ 4864291 w 5482022"/>
              <a:gd name="connsiteY201" fmla="*/ 1264756 h 4125745"/>
              <a:gd name="connsiteX202" fmla="*/ 4857588 w 5482022"/>
              <a:gd name="connsiteY202" fmla="*/ 1259020 h 4125745"/>
              <a:gd name="connsiteX203" fmla="*/ 4854996 w 5482022"/>
              <a:gd name="connsiteY203" fmla="*/ 1254748 h 4125745"/>
              <a:gd name="connsiteX204" fmla="*/ 4804348 w 5482022"/>
              <a:gd name="connsiteY204" fmla="*/ 1230862 h 4125745"/>
              <a:gd name="connsiteX205" fmla="*/ 4801568 w 5482022"/>
              <a:gd name="connsiteY205" fmla="*/ 1231143 h 4125745"/>
              <a:gd name="connsiteX206" fmla="*/ 4799713 w 5482022"/>
              <a:gd name="connsiteY206" fmla="*/ 1230862 h 4125745"/>
              <a:gd name="connsiteX207" fmla="*/ 4799420 w 5482022"/>
              <a:gd name="connsiteY207" fmla="*/ 1230892 h 4125745"/>
              <a:gd name="connsiteX208" fmla="*/ 4799274 w 5482022"/>
              <a:gd name="connsiteY208" fmla="*/ 1230862 h 4125745"/>
              <a:gd name="connsiteX209" fmla="*/ 3987146 w 5482022"/>
              <a:gd name="connsiteY209" fmla="*/ 1230862 h 4125745"/>
              <a:gd name="connsiteX210" fmla="*/ 3984562 w 5482022"/>
              <a:gd name="connsiteY210" fmla="*/ 1231384 h 4125745"/>
              <a:gd name="connsiteX211" fmla="*/ 3974944 w 5482022"/>
              <a:gd name="connsiteY211" fmla="*/ 1231384 h 4125745"/>
              <a:gd name="connsiteX212" fmla="*/ 682310 w 5482022"/>
              <a:gd name="connsiteY212" fmla="*/ 1230862 h 4125745"/>
              <a:gd name="connsiteX213" fmla="*/ 631661 w 5482022"/>
              <a:gd name="connsiteY213" fmla="*/ 1254748 h 4125745"/>
              <a:gd name="connsiteX214" fmla="*/ 624317 w 5482022"/>
              <a:gd name="connsiteY214" fmla="*/ 1266853 h 4125745"/>
              <a:gd name="connsiteX215" fmla="*/ 622404 w 5482022"/>
              <a:gd name="connsiteY215" fmla="*/ 1267909 h 4125745"/>
              <a:gd name="connsiteX216" fmla="*/ 617014 w 5482022"/>
              <a:gd name="connsiteY216" fmla="*/ 1274679 h 4125745"/>
              <a:gd name="connsiteX217" fmla="*/ 240997 w 5482022"/>
              <a:gd name="connsiteY217" fmla="*/ 2009091 h 4125745"/>
              <a:gd name="connsiteX218" fmla="*/ 238655 w 5482022"/>
              <a:gd name="connsiteY218" fmla="*/ 2017422 h 4125745"/>
              <a:gd name="connsiteX219" fmla="*/ 238766 w 5482022"/>
              <a:gd name="connsiteY219" fmla="*/ 2018338 h 4125745"/>
              <a:gd name="connsiteX220" fmla="*/ 233758 w 5482022"/>
              <a:gd name="connsiteY220" fmla="*/ 2025765 h 4125745"/>
              <a:gd name="connsiteX221" fmla="*/ 228600 w 5482022"/>
              <a:gd name="connsiteY221" fmla="*/ 2051314 h 4125745"/>
              <a:gd name="connsiteX222" fmla="*/ 233758 w 5482022"/>
              <a:gd name="connsiteY222" fmla="*/ 2076862 h 4125745"/>
              <a:gd name="connsiteX223" fmla="*/ 235988 w 5482022"/>
              <a:gd name="connsiteY223" fmla="*/ 2080170 h 4125745"/>
              <a:gd name="connsiteX224" fmla="*/ 235689 w 5482022"/>
              <a:gd name="connsiteY224" fmla="*/ 2082608 h 4125745"/>
              <a:gd name="connsiteX225" fmla="*/ 238014 w 5482022"/>
              <a:gd name="connsiteY225" fmla="*/ 2090944 h 4125745"/>
              <a:gd name="connsiteX226" fmla="*/ 498752 w 5482022"/>
              <a:gd name="connsiteY226" fmla="*/ 2602671 h 4125745"/>
              <a:gd name="connsiteX227" fmla="*/ 613531 w 5482022"/>
              <a:gd name="connsiteY227" fmla="*/ 2828434 h 4125745"/>
              <a:gd name="connsiteX228" fmla="*/ 617170 w 5482022"/>
              <a:gd name="connsiteY228" fmla="*/ 2831548 h 4125745"/>
              <a:gd name="connsiteX229" fmla="*/ 617197 w 5482022"/>
              <a:gd name="connsiteY229" fmla="*/ 2831678 h 4125745"/>
              <a:gd name="connsiteX230" fmla="*/ 677675 w 5482022"/>
              <a:gd name="connsiteY230" fmla="*/ 2871765 h 4125745"/>
              <a:gd name="connsiteX231" fmla="*/ 680454 w 5482022"/>
              <a:gd name="connsiteY231" fmla="*/ 2871485 h 4125745"/>
              <a:gd name="connsiteX232" fmla="*/ 682310 w 5482022"/>
              <a:gd name="connsiteY232" fmla="*/ 2871765 h 4125745"/>
              <a:gd name="connsiteX233" fmla="*/ 682602 w 5482022"/>
              <a:gd name="connsiteY233" fmla="*/ 2871736 h 4125745"/>
              <a:gd name="connsiteX234" fmla="*/ 682748 w 5482022"/>
              <a:gd name="connsiteY234" fmla="*/ 2871765 h 4125745"/>
              <a:gd name="connsiteX235" fmla="*/ 1494876 w 5482022"/>
              <a:gd name="connsiteY235" fmla="*/ 2871765 h 4125745"/>
              <a:gd name="connsiteX236" fmla="*/ 1497460 w 5482022"/>
              <a:gd name="connsiteY236" fmla="*/ 2871244 h 4125745"/>
              <a:gd name="connsiteX237" fmla="*/ 1507078 w 5482022"/>
              <a:gd name="connsiteY237" fmla="*/ 2871244 h 4125745"/>
              <a:gd name="connsiteX238" fmla="*/ 1512251 w 5482022"/>
              <a:gd name="connsiteY238" fmla="*/ 2871765 h 4125745"/>
              <a:gd name="connsiteX239" fmla="*/ 1562899 w 5482022"/>
              <a:gd name="connsiteY239" fmla="*/ 2847880 h 4125745"/>
              <a:gd name="connsiteX240" fmla="*/ 1570244 w 5482022"/>
              <a:gd name="connsiteY240" fmla="*/ 2835774 h 4125745"/>
              <a:gd name="connsiteX241" fmla="*/ 1572156 w 5482022"/>
              <a:gd name="connsiteY241" fmla="*/ 2834718 h 4125745"/>
              <a:gd name="connsiteX242" fmla="*/ 1577546 w 5482022"/>
              <a:gd name="connsiteY242" fmla="*/ 2827949 h 4125745"/>
              <a:gd name="connsiteX243" fmla="*/ 1953563 w 5482022"/>
              <a:gd name="connsiteY243" fmla="*/ 2093536 h 4125745"/>
              <a:gd name="connsiteX244" fmla="*/ 1955905 w 5482022"/>
              <a:gd name="connsiteY244" fmla="*/ 2085205 h 4125745"/>
              <a:gd name="connsiteX245" fmla="*/ 1955794 w 5482022"/>
              <a:gd name="connsiteY245" fmla="*/ 2084290 h 4125745"/>
              <a:gd name="connsiteX246" fmla="*/ 1960802 w 5482022"/>
              <a:gd name="connsiteY246" fmla="*/ 2076862 h 4125745"/>
              <a:gd name="connsiteX247" fmla="*/ 1965960 w 5482022"/>
              <a:gd name="connsiteY247" fmla="*/ 2051314 h 4125745"/>
              <a:gd name="connsiteX248" fmla="*/ 1960802 w 5482022"/>
              <a:gd name="connsiteY248" fmla="*/ 2025765 h 4125745"/>
              <a:gd name="connsiteX249" fmla="*/ 1958573 w 5482022"/>
              <a:gd name="connsiteY249" fmla="*/ 2022458 h 4125745"/>
              <a:gd name="connsiteX250" fmla="*/ 1958871 w 5482022"/>
              <a:gd name="connsiteY250" fmla="*/ 2020019 h 4125745"/>
              <a:gd name="connsiteX251" fmla="*/ 1956546 w 5482022"/>
              <a:gd name="connsiteY251" fmla="*/ 2011683 h 4125745"/>
              <a:gd name="connsiteX252" fmla="*/ 1721779 w 5482022"/>
              <a:gd name="connsiteY252" fmla="*/ 1550927 h 4125745"/>
              <a:gd name="connsiteX253" fmla="*/ 1721681 w 5482022"/>
              <a:gd name="connsiteY253" fmla="*/ 1549670 h 4125745"/>
              <a:gd name="connsiteX254" fmla="*/ 1576829 w 5482022"/>
              <a:gd name="connsiteY254" fmla="*/ 1264756 h 4125745"/>
              <a:gd name="connsiteX255" fmla="*/ 1570126 w 5482022"/>
              <a:gd name="connsiteY255" fmla="*/ 1259020 h 4125745"/>
              <a:gd name="connsiteX256" fmla="*/ 1567534 w 5482022"/>
              <a:gd name="connsiteY256" fmla="*/ 1254748 h 4125745"/>
              <a:gd name="connsiteX257" fmla="*/ 1516886 w 5482022"/>
              <a:gd name="connsiteY257" fmla="*/ 1230862 h 4125745"/>
              <a:gd name="connsiteX258" fmla="*/ 1514106 w 5482022"/>
              <a:gd name="connsiteY258" fmla="*/ 1231143 h 4125745"/>
              <a:gd name="connsiteX259" fmla="*/ 1512251 w 5482022"/>
              <a:gd name="connsiteY259" fmla="*/ 1230862 h 4125745"/>
              <a:gd name="connsiteX260" fmla="*/ 1511958 w 5482022"/>
              <a:gd name="connsiteY260" fmla="*/ 1230892 h 4125745"/>
              <a:gd name="connsiteX261" fmla="*/ 1511812 w 5482022"/>
              <a:gd name="connsiteY261" fmla="*/ 1230862 h 4125745"/>
              <a:gd name="connsiteX262" fmla="*/ 699684 w 5482022"/>
              <a:gd name="connsiteY262" fmla="*/ 1230862 h 4125745"/>
              <a:gd name="connsiteX263" fmla="*/ 697100 w 5482022"/>
              <a:gd name="connsiteY263" fmla="*/ 1231384 h 4125745"/>
              <a:gd name="connsiteX264" fmla="*/ 687482 w 5482022"/>
              <a:gd name="connsiteY264" fmla="*/ 1231384 h 4125745"/>
              <a:gd name="connsiteX265" fmla="*/ 2341564 w 5482022"/>
              <a:gd name="connsiteY265" fmla="*/ 215907 h 4125745"/>
              <a:gd name="connsiteX266" fmla="*/ 2290915 w 5482022"/>
              <a:gd name="connsiteY266" fmla="*/ 239793 h 4125745"/>
              <a:gd name="connsiteX267" fmla="*/ 2283571 w 5482022"/>
              <a:gd name="connsiteY267" fmla="*/ 251898 h 4125745"/>
              <a:gd name="connsiteX268" fmla="*/ 2281658 w 5482022"/>
              <a:gd name="connsiteY268" fmla="*/ 252954 h 4125745"/>
              <a:gd name="connsiteX269" fmla="*/ 2276268 w 5482022"/>
              <a:gd name="connsiteY269" fmla="*/ 259724 h 4125745"/>
              <a:gd name="connsiteX270" fmla="*/ 1900251 w 5482022"/>
              <a:gd name="connsiteY270" fmla="*/ 994136 h 4125745"/>
              <a:gd name="connsiteX271" fmla="*/ 1897909 w 5482022"/>
              <a:gd name="connsiteY271" fmla="*/ 1002467 h 4125745"/>
              <a:gd name="connsiteX272" fmla="*/ 1898020 w 5482022"/>
              <a:gd name="connsiteY272" fmla="*/ 1003383 h 4125745"/>
              <a:gd name="connsiteX273" fmla="*/ 1893012 w 5482022"/>
              <a:gd name="connsiteY273" fmla="*/ 1010810 h 4125745"/>
              <a:gd name="connsiteX274" fmla="*/ 1887854 w 5482022"/>
              <a:gd name="connsiteY274" fmla="*/ 1036359 h 4125745"/>
              <a:gd name="connsiteX275" fmla="*/ 1893012 w 5482022"/>
              <a:gd name="connsiteY275" fmla="*/ 1061907 h 4125745"/>
              <a:gd name="connsiteX276" fmla="*/ 1895242 w 5482022"/>
              <a:gd name="connsiteY276" fmla="*/ 1065215 h 4125745"/>
              <a:gd name="connsiteX277" fmla="*/ 1894943 w 5482022"/>
              <a:gd name="connsiteY277" fmla="*/ 1067653 h 4125745"/>
              <a:gd name="connsiteX278" fmla="*/ 1897268 w 5482022"/>
              <a:gd name="connsiteY278" fmla="*/ 1075989 h 4125745"/>
              <a:gd name="connsiteX279" fmla="*/ 2158006 w 5482022"/>
              <a:gd name="connsiteY279" fmla="*/ 1587716 h 4125745"/>
              <a:gd name="connsiteX280" fmla="*/ 2272785 w 5482022"/>
              <a:gd name="connsiteY280" fmla="*/ 1813479 h 4125745"/>
              <a:gd name="connsiteX281" fmla="*/ 2276424 w 5482022"/>
              <a:gd name="connsiteY281" fmla="*/ 1816593 h 4125745"/>
              <a:gd name="connsiteX282" fmla="*/ 2276451 w 5482022"/>
              <a:gd name="connsiteY282" fmla="*/ 1816723 h 4125745"/>
              <a:gd name="connsiteX283" fmla="*/ 2336929 w 5482022"/>
              <a:gd name="connsiteY283" fmla="*/ 1856810 h 4125745"/>
              <a:gd name="connsiteX284" fmla="*/ 2339708 w 5482022"/>
              <a:gd name="connsiteY284" fmla="*/ 1856530 h 4125745"/>
              <a:gd name="connsiteX285" fmla="*/ 2341564 w 5482022"/>
              <a:gd name="connsiteY285" fmla="*/ 1856810 h 4125745"/>
              <a:gd name="connsiteX286" fmla="*/ 2341856 w 5482022"/>
              <a:gd name="connsiteY286" fmla="*/ 1856781 h 4125745"/>
              <a:gd name="connsiteX287" fmla="*/ 2342002 w 5482022"/>
              <a:gd name="connsiteY287" fmla="*/ 1856810 h 4125745"/>
              <a:gd name="connsiteX288" fmla="*/ 3154130 w 5482022"/>
              <a:gd name="connsiteY288" fmla="*/ 1856810 h 4125745"/>
              <a:gd name="connsiteX289" fmla="*/ 3156714 w 5482022"/>
              <a:gd name="connsiteY289" fmla="*/ 1856289 h 4125745"/>
              <a:gd name="connsiteX290" fmla="*/ 3166332 w 5482022"/>
              <a:gd name="connsiteY290" fmla="*/ 1856289 h 4125745"/>
              <a:gd name="connsiteX291" fmla="*/ 3171505 w 5482022"/>
              <a:gd name="connsiteY291" fmla="*/ 1856810 h 4125745"/>
              <a:gd name="connsiteX292" fmla="*/ 3222153 w 5482022"/>
              <a:gd name="connsiteY292" fmla="*/ 1832925 h 4125745"/>
              <a:gd name="connsiteX293" fmla="*/ 3229498 w 5482022"/>
              <a:gd name="connsiteY293" fmla="*/ 1820819 h 4125745"/>
              <a:gd name="connsiteX294" fmla="*/ 3231410 w 5482022"/>
              <a:gd name="connsiteY294" fmla="*/ 1819763 h 4125745"/>
              <a:gd name="connsiteX295" fmla="*/ 3236800 w 5482022"/>
              <a:gd name="connsiteY295" fmla="*/ 1812994 h 4125745"/>
              <a:gd name="connsiteX296" fmla="*/ 3612817 w 5482022"/>
              <a:gd name="connsiteY296" fmla="*/ 1078581 h 4125745"/>
              <a:gd name="connsiteX297" fmla="*/ 3615159 w 5482022"/>
              <a:gd name="connsiteY297" fmla="*/ 1070250 h 4125745"/>
              <a:gd name="connsiteX298" fmla="*/ 3615048 w 5482022"/>
              <a:gd name="connsiteY298" fmla="*/ 1069335 h 4125745"/>
              <a:gd name="connsiteX299" fmla="*/ 3620056 w 5482022"/>
              <a:gd name="connsiteY299" fmla="*/ 1061907 h 4125745"/>
              <a:gd name="connsiteX300" fmla="*/ 3625214 w 5482022"/>
              <a:gd name="connsiteY300" fmla="*/ 1036359 h 4125745"/>
              <a:gd name="connsiteX301" fmla="*/ 3620056 w 5482022"/>
              <a:gd name="connsiteY301" fmla="*/ 1010810 h 4125745"/>
              <a:gd name="connsiteX302" fmla="*/ 3617827 w 5482022"/>
              <a:gd name="connsiteY302" fmla="*/ 1007503 h 4125745"/>
              <a:gd name="connsiteX303" fmla="*/ 3618125 w 5482022"/>
              <a:gd name="connsiteY303" fmla="*/ 1005064 h 4125745"/>
              <a:gd name="connsiteX304" fmla="*/ 3615800 w 5482022"/>
              <a:gd name="connsiteY304" fmla="*/ 996728 h 4125745"/>
              <a:gd name="connsiteX305" fmla="*/ 3381033 w 5482022"/>
              <a:gd name="connsiteY305" fmla="*/ 535972 h 4125745"/>
              <a:gd name="connsiteX306" fmla="*/ 3380935 w 5482022"/>
              <a:gd name="connsiteY306" fmla="*/ 534715 h 4125745"/>
              <a:gd name="connsiteX307" fmla="*/ 3236083 w 5482022"/>
              <a:gd name="connsiteY307" fmla="*/ 249801 h 4125745"/>
              <a:gd name="connsiteX308" fmla="*/ 3229380 w 5482022"/>
              <a:gd name="connsiteY308" fmla="*/ 244065 h 4125745"/>
              <a:gd name="connsiteX309" fmla="*/ 3226788 w 5482022"/>
              <a:gd name="connsiteY309" fmla="*/ 239793 h 4125745"/>
              <a:gd name="connsiteX310" fmla="*/ 3176140 w 5482022"/>
              <a:gd name="connsiteY310" fmla="*/ 215907 h 4125745"/>
              <a:gd name="connsiteX311" fmla="*/ 3173360 w 5482022"/>
              <a:gd name="connsiteY311" fmla="*/ 216188 h 4125745"/>
              <a:gd name="connsiteX312" fmla="*/ 3171505 w 5482022"/>
              <a:gd name="connsiteY312" fmla="*/ 215907 h 4125745"/>
              <a:gd name="connsiteX313" fmla="*/ 3171212 w 5482022"/>
              <a:gd name="connsiteY313" fmla="*/ 215937 h 4125745"/>
              <a:gd name="connsiteX314" fmla="*/ 3171066 w 5482022"/>
              <a:gd name="connsiteY314" fmla="*/ 215907 h 4125745"/>
              <a:gd name="connsiteX315" fmla="*/ 2358938 w 5482022"/>
              <a:gd name="connsiteY315" fmla="*/ 215907 h 4125745"/>
              <a:gd name="connsiteX316" fmla="*/ 2356354 w 5482022"/>
              <a:gd name="connsiteY316" fmla="*/ 216429 h 4125745"/>
              <a:gd name="connsiteX317" fmla="*/ 2346736 w 5482022"/>
              <a:gd name="connsiteY317" fmla="*/ 216429 h 4125745"/>
              <a:gd name="connsiteX318" fmla="*/ 3933634 w 5482022"/>
              <a:gd name="connsiteY318" fmla="*/ 207136 h 4125745"/>
              <a:gd name="connsiteX319" fmla="*/ 3910975 w 5482022"/>
              <a:gd name="connsiteY319" fmla="*/ 217821 h 4125745"/>
              <a:gd name="connsiteX320" fmla="*/ 3907689 w 5482022"/>
              <a:gd name="connsiteY320" fmla="*/ 223237 h 4125745"/>
              <a:gd name="connsiteX321" fmla="*/ 3906834 w 5482022"/>
              <a:gd name="connsiteY321" fmla="*/ 223710 h 4125745"/>
              <a:gd name="connsiteX322" fmla="*/ 3904422 w 5482022"/>
              <a:gd name="connsiteY322" fmla="*/ 226738 h 4125745"/>
              <a:gd name="connsiteX323" fmla="*/ 3736204 w 5482022"/>
              <a:gd name="connsiteY323" fmla="*/ 555292 h 4125745"/>
              <a:gd name="connsiteX324" fmla="*/ 3735157 w 5482022"/>
              <a:gd name="connsiteY324" fmla="*/ 559019 h 4125745"/>
              <a:gd name="connsiteX325" fmla="*/ 3735206 w 5482022"/>
              <a:gd name="connsiteY325" fmla="*/ 559429 h 4125745"/>
              <a:gd name="connsiteX326" fmla="*/ 3732966 w 5482022"/>
              <a:gd name="connsiteY326" fmla="*/ 562751 h 4125745"/>
              <a:gd name="connsiteX327" fmla="*/ 3730658 w 5482022"/>
              <a:gd name="connsiteY327" fmla="*/ 574181 h 4125745"/>
              <a:gd name="connsiteX328" fmla="*/ 3732966 w 5482022"/>
              <a:gd name="connsiteY328" fmla="*/ 585611 h 4125745"/>
              <a:gd name="connsiteX329" fmla="*/ 3733963 w 5482022"/>
              <a:gd name="connsiteY329" fmla="*/ 587090 h 4125745"/>
              <a:gd name="connsiteX330" fmla="*/ 3733830 w 5482022"/>
              <a:gd name="connsiteY330" fmla="*/ 588181 h 4125745"/>
              <a:gd name="connsiteX331" fmla="*/ 3734870 w 5482022"/>
              <a:gd name="connsiteY331" fmla="*/ 591911 h 4125745"/>
              <a:gd name="connsiteX332" fmla="*/ 3851516 w 5482022"/>
              <a:gd name="connsiteY332" fmla="*/ 820842 h 4125745"/>
              <a:gd name="connsiteX333" fmla="*/ 3902864 w 5482022"/>
              <a:gd name="connsiteY333" fmla="*/ 921841 h 4125745"/>
              <a:gd name="connsiteX334" fmla="*/ 3904492 w 5482022"/>
              <a:gd name="connsiteY334" fmla="*/ 923234 h 4125745"/>
              <a:gd name="connsiteX335" fmla="*/ 3904504 w 5482022"/>
              <a:gd name="connsiteY335" fmla="*/ 923292 h 4125745"/>
              <a:gd name="connsiteX336" fmla="*/ 3931560 w 5482022"/>
              <a:gd name="connsiteY336" fmla="*/ 941226 h 4125745"/>
              <a:gd name="connsiteX337" fmla="*/ 3932804 w 5482022"/>
              <a:gd name="connsiteY337" fmla="*/ 941101 h 4125745"/>
              <a:gd name="connsiteX338" fmla="*/ 3933634 w 5482022"/>
              <a:gd name="connsiteY338" fmla="*/ 941226 h 4125745"/>
              <a:gd name="connsiteX339" fmla="*/ 3933764 w 5482022"/>
              <a:gd name="connsiteY339" fmla="*/ 941213 h 4125745"/>
              <a:gd name="connsiteX340" fmla="*/ 3933830 w 5482022"/>
              <a:gd name="connsiteY340" fmla="*/ 941226 h 4125745"/>
              <a:gd name="connsiteX341" fmla="*/ 4297150 w 5482022"/>
              <a:gd name="connsiteY341" fmla="*/ 941226 h 4125745"/>
              <a:gd name="connsiteX342" fmla="*/ 4298306 w 5482022"/>
              <a:gd name="connsiteY342" fmla="*/ 940993 h 4125745"/>
              <a:gd name="connsiteX343" fmla="*/ 4302609 w 5482022"/>
              <a:gd name="connsiteY343" fmla="*/ 940993 h 4125745"/>
              <a:gd name="connsiteX344" fmla="*/ 4304923 w 5482022"/>
              <a:gd name="connsiteY344" fmla="*/ 941226 h 4125745"/>
              <a:gd name="connsiteX345" fmla="*/ 4327582 w 5482022"/>
              <a:gd name="connsiteY345" fmla="*/ 930541 h 4125745"/>
              <a:gd name="connsiteX346" fmla="*/ 4330867 w 5482022"/>
              <a:gd name="connsiteY346" fmla="*/ 925125 h 4125745"/>
              <a:gd name="connsiteX347" fmla="*/ 4331723 w 5482022"/>
              <a:gd name="connsiteY347" fmla="*/ 924653 h 4125745"/>
              <a:gd name="connsiteX348" fmla="*/ 4334134 w 5482022"/>
              <a:gd name="connsiteY348" fmla="*/ 921624 h 4125745"/>
              <a:gd name="connsiteX349" fmla="*/ 4502352 w 5482022"/>
              <a:gd name="connsiteY349" fmla="*/ 593070 h 4125745"/>
              <a:gd name="connsiteX350" fmla="*/ 4503400 w 5482022"/>
              <a:gd name="connsiteY350" fmla="*/ 589343 h 4125745"/>
              <a:gd name="connsiteX351" fmla="*/ 4503350 w 5482022"/>
              <a:gd name="connsiteY351" fmla="*/ 588934 h 4125745"/>
              <a:gd name="connsiteX352" fmla="*/ 4505591 w 5482022"/>
              <a:gd name="connsiteY352" fmla="*/ 585611 h 4125745"/>
              <a:gd name="connsiteX353" fmla="*/ 4507898 w 5482022"/>
              <a:gd name="connsiteY353" fmla="*/ 574181 h 4125745"/>
              <a:gd name="connsiteX354" fmla="*/ 4505591 w 5482022"/>
              <a:gd name="connsiteY354" fmla="*/ 562751 h 4125745"/>
              <a:gd name="connsiteX355" fmla="*/ 4504593 w 5482022"/>
              <a:gd name="connsiteY355" fmla="*/ 561272 h 4125745"/>
              <a:gd name="connsiteX356" fmla="*/ 4504727 w 5482022"/>
              <a:gd name="connsiteY356" fmla="*/ 560181 h 4125745"/>
              <a:gd name="connsiteX357" fmla="*/ 4503687 w 5482022"/>
              <a:gd name="connsiteY357" fmla="*/ 556452 h 4125745"/>
              <a:gd name="connsiteX358" fmla="*/ 4398659 w 5482022"/>
              <a:gd name="connsiteY358" fmla="*/ 350323 h 4125745"/>
              <a:gd name="connsiteX359" fmla="*/ 4398616 w 5482022"/>
              <a:gd name="connsiteY359" fmla="*/ 349761 h 4125745"/>
              <a:gd name="connsiteX360" fmla="*/ 4333814 w 5482022"/>
              <a:gd name="connsiteY360" fmla="*/ 222299 h 4125745"/>
              <a:gd name="connsiteX361" fmla="*/ 4330815 w 5482022"/>
              <a:gd name="connsiteY361" fmla="*/ 219733 h 4125745"/>
              <a:gd name="connsiteX362" fmla="*/ 4329655 w 5482022"/>
              <a:gd name="connsiteY362" fmla="*/ 217822 h 4125745"/>
              <a:gd name="connsiteX363" fmla="*/ 4306997 w 5482022"/>
              <a:gd name="connsiteY363" fmla="*/ 207136 h 4125745"/>
              <a:gd name="connsiteX364" fmla="*/ 4305753 w 5482022"/>
              <a:gd name="connsiteY364" fmla="*/ 207261 h 4125745"/>
              <a:gd name="connsiteX365" fmla="*/ 4304923 w 5482022"/>
              <a:gd name="connsiteY365" fmla="*/ 207136 h 4125745"/>
              <a:gd name="connsiteX366" fmla="*/ 4304792 w 5482022"/>
              <a:gd name="connsiteY366" fmla="*/ 207149 h 4125745"/>
              <a:gd name="connsiteX367" fmla="*/ 4304727 w 5482022"/>
              <a:gd name="connsiteY367" fmla="*/ 207136 h 4125745"/>
              <a:gd name="connsiteX368" fmla="*/ 3941407 w 5482022"/>
              <a:gd name="connsiteY368" fmla="*/ 207136 h 4125745"/>
              <a:gd name="connsiteX369" fmla="*/ 3940250 w 5482022"/>
              <a:gd name="connsiteY369" fmla="*/ 207369 h 4125745"/>
              <a:gd name="connsiteX370" fmla="*/ 3935948 w 5482022"/>
              <a:gd name="connsiteY370" fmla="*/ 207369 h 4125745"/>
              <a:gd name="connsiteX371" fmla="*/ 1219789 w 5482022"/>
              <a:gd name="connsiteY371" fmla="*/ 207135 h 4125745"/>
              <a:gd name="connsiteX372" fmla="*/ 1197130 w 5482022"/>
              <a:gd name="connsiteY372" fmla="*/ 217820 h 4125745"/>
              <a:gd name="connsiteX373" fmla="*/ 1193844 w 5482022"/>
              <a:gd name="connsiteY373" fmla="*/ 223236 h 4125745"/>
              <a:gd name="connsiteX374" fmla="*/ 1192989 w 5482022"/>
              <a:gd name="connsiteY374" fmla="*/ 223708 h 4125745"/>
              <a:gd name="connsiteX375" fmla="*/ 1190577 w 5482022"/>
              <a:gd name="connsiteY375" fmla="*/ 226737 h 4125745"/>
              <a:gd name="connsiteX376" fmla="*/ 1022359 w 5482022"/>
              <a:gd name="connsiteY376" fmla="*/ 555291 h 4125745"/>
              <a:gd name="connsiteX377" fmla="*/ 1021312 w 5482022"/>
              <a:gd name="connsiteY377" fmla="*/ 559018 h 4125745"/>
              <a:gd name="connsiteX378" fmla="*/ 1021361 w 5482022"/>
              <a:gd name="connsiteY378" fmla="*/ 559428 h 4125745"/>
              <a:gd name="connsiteX379" fmla="*/ 1019121 w 5482022"/>
              <a:gd name="connsiteY379" fmla="*/ 562750 h 4125745"/>
              <a:gd name="connsiteX380" fmla="*/ 1016813 w 5482022"/>
              <a:gd name="connsiteY380" fmla="*/ 574180 h 4125745"/>
              <a:gd name="connsiteX381" fmla="*/ 1019121 w 5482022"/>
              <a:gd name="connsiteY381" fmla="*/ 585610 h 4125745"/>
              <a:gd name="connsiteX382" fmla="*/ 1020118 w 5482022"/>
              <a:gd name="connsiteY382" fmla="*/ 587089 h 4125745"/>
              <a:gd name="connsiteX383" fmla="*/ 1019985 w 5482022"/>
              <a:gd name="connsiteY383" fmla="*/ 588180 h 4125745"/>
              <a:gd name="connsiteX384" fmla="*/ 1021025 w 5482022"/>
              <a:gd name="connsiteY384" fmla="*/ 591910 h 4125745"/>
              <a:gd name="connsiteX385" fmla="*/ 1137671 w 5482022"/>
              <a:gd name="connsiteY385" fmla="*/ 820841 h 4125745"/>
              <a:gd name="connsiteX386" fmla="*/ 1189019 w 5482022"/>
              <a:gd name="connsiteY386" fmla="*/ 921840 h 4125745"/>
              <a:gd name="connsiteX387" fmla="*/ 1190647 w 5482022"/>
              <a:gd name="connsiteY387" fmla="*/ 923233 h 4125745"/>
              <a:gd name="connsiteX388" fmla="*/ 1190659 w 5482022"/>
              <a:gd name="connsiteY388" fmla="*/ 923291 h 4125745"/>
              <a:gd name="connsiteX389" fmla="*/ 1217715 w 5482022"/>
              <a:gd name="connsiteY389" fmla="*/ 941225 h 4125745"/>
              <a:gd name="connsiteX390" fmla="*/ 1218959 w 5482022"/>
              <a:gd name="connsiteY390" fmla="*/ 941100 h 4125745"/>
              <a:gd name="connsiteX391" fmla="*/ 1219789 w 5482022"/>
              <a:gd name="connsiteY391" fmla="*/ 941225 h 4125745"/>
              <a:gd name="connsiteX392" fmla="*/ 1219919 w 5482022"/>
              <a:gd name="connsiteY392" fmla="*/ 941212 h 4125745"/>
              <a:gd name="connsiteX393" fmla="*/ 1219985 w 5482022"/>
              <a:gd name="connsiteY393" fmla="*/ 941225 h 4125745"/>
              <a:gd name="connsiteX394" fmla="*/ 1583305 w 5482022"/>
              <a:gd name="connsiteY394" fmla="*/ 941225 h 4125745"/>
              <a:gd name="connsiteX395" fmla="*/ 1584461 w 5482022"/>
              <a:gd name="connsiteY395" fmla="*/ 940992 h 4125745"/>
              <a:gd name="connsiteX396" fmla="*/ 1588764 w 5482022"/>
              <a:gd name="connsiteY396" fmla="*/ 940992 h 4125745"/>
              <a:gd name="connsiteX397" fmla="*/ 1591078 w 5482022"/>
              <a:gd name="connsiteY397" fmla="*/ 941225 h 4125745"/>
              <a:gd name="connsiteX398" fmla="*/ 1613737 w 5482022"/>
              <a:gd name="connsiteY398" fmla="*/ 930540 h 4125745"/>
              <a:gd name="connsiteX399" fmla="*/ 1617022 w 5482022"/>
              <a:gd name="connsiteY399" fmla="*/ 925124 h 4125745"/>
              <a:gd name="connsiteX400" fmla="*/ 1617878 w 5482022"/>
              <a:gd name="connsiteY400" fmla="*/ 924652 h 4125745"/>
              <a:gd name="connsiteX401" fmla="*/ 1620289 w 5482022"/>
              <a:gd name="connsiteY401" fmla="*/ 921623 h 4125745"/>
              <a:gd name="connsiteX402" fmla="*/ 1788507 w 5482022"/>
              <a:gd name="connsiteY402" fmla="*/ 593069 h 4125745"/>
              <a:gd name="connsiteX403" fmla="*/ 1789555 w 5482022"/>
              <a:gd name="connsiteY403" fmla="*/ 589342 h 4125745"/>
              <a:gd name="connsiteX404" fmla="*/ 1789505 w 5482022"/>
              <a:gd name="connsiteY404" fmla="*/ 588933 h 4125745"/>
              <a:gd name="connsiteX405" fmla="*/ 1791746 w 5482022"/>
              <a:gd name="connsiteY405" fmla="*/ 585610 h 4125745"/>
              <a:gd name="connsiteX406" fmla="*/ 1794053 w 5482022"/>
              <a:gd name="connsiteY406" fmla="*/ 574180 h 4125745"/>
              <a:gd name="connsiteX407" fmla="*/ 1791746 w 5482022"/>
              <a:gd name="connsiteY407" fmla="*/ 562750 h 4125745"/>
              <a:gd name="connsiteX408" fmla="*/ 1790748 w 5482022"/>
              <a:gd name="connsiteY408" fmla="*/ 561272 h 4125745"/>
              <a:gd name="connsiteX409" fmla="*/ 1790882 w 5482022"/>
              <a:gd name="connsiteY409" fmla="*/ 560180 h 4125745"/>
              <a:gd name="connsiteX410" fmla="*/ 1789842 w 5482022"/>
              <a:gd name="connsiteY410" fmla="*/ 556451 h 4125745"/>
              <a:gd name="connsiteX411" fmla="*/ 1684814 w 5482022"/>
              <a:gd name="connsiteY411" fmla="*/ 350322 h 4125745"/>
              <a:gd name="connsiteX412" fmla="*/ 1684771 w 5482022"/>
              <a:gd name="connsiteY412" fmla="*/ 349759 h 4125745"/>
              <a:gd name="connsiteX413" fmla="*/ 1619969 w 5482022"/>
              <a:gd name="connsiteY413" fmla="*/ 222298 h 4125745"/>
              <a:gd name="connsiteX414" fmla="*/ 1616970 w 5482022"/>
              <a:gd name="connsiteY414" fmla="*/ 219732 h 4125745"/>
              <a:gd name="connsiteX415" fmla="*/ 1615810 w 5482022"/>
              <a:gd name="connsiteY415" fmla="*/ 217821 h 4125745"/>
              <a:gd name="connsiteX416" fmla="*/ 1593152 w 5482022"/>
              <a:gd name="connsiteY416" fmla="*/ 207135 h 4125745"/>
              <a:gd name="connsiteX417" fmla="*/ 1591908 w 5482022"/>
              <a:gd name="connsiteY417" fmla="*/ 207260 h 4125745"/>
              <a:gd name="connsiteX418" fmla="*/ 1591078 w 5482022"/>
              <a:gd name="connsiteY418" fmla="*/ 207135 h 4125745"/>
              <a:gd name="connsiteX419" fmla="*/ 1590947 w 5482022"/>
              <a:gd name="connsiteY419" fmla="*/ 207148 h 4125745"/>
              <a:gd name="connsiteX420" fmla="*/ 1590882 w 5482022"/>
              <a:gd name="connsiteY420" fmla="*/ 207135 h 4125745"/>
              <a:gd name="connsiteX421" fmla="*/ 1227562 w 5482022"/>
              <a:gd name="connsiteY421" fmla="*/ 207135 h 4125745"/>
              <a:gd name="connsiteX422" fmla="*/ 1226405 w 5482022"/>
              <a:gd name="connsiteY422" fmla="*/ 207368 h 4125745"/>
              <a:gd name="connsiteX423" fmla="*/ 1222103 w 5482022"/>
              <a:gd name="connsiteY423" fmla="*/ 207368 h 4125745"/>
              <a:gd name="connsiteX424" fmla="*/ 2232361 w 5482022"/>
              <a:gd name="connsiteY424" fmla="*/ 0 h 4125745"/>
              <a:gd name="connsiteX425" fmla="*/ 2238895 w 5482022"/>
              <a:gd name="connsiteY425" fmla="*/ 659 h 4125745"/>
              <a:gd name="connsiteX426" fmla="*/ 2251044 w 5482022"/>
              <a:gd name="connsiteY426" fmla="*/ 659 h 4125745"/>
              <a:gd name="connsiteX427" fmla="*/ 2254308 w 5482022"/>
              <a:gd name="connsiteY427" fmla="*/ 0 h 4125745"/>
              <a:gd name="connsiteX428" fmla="*/ 3280154 w 5482022"/>
              <a:gd name="connsiteY428" fmla="*/ 0 h 4125745"/>
              <a:gd name="connsiteX429" fmla="*/ 3280338 w 5482022"/>
              <a:gd name="connsiteY429" fmla="*/ 37 h 4125745"/>
              <a:gd name="connsiteX430" fmla="*/ 3280707 w 5482022"/>
              <a:gd name="connsiteY430" fmla="*/ 0 h 4125745"/>
              <a:gd name="connsiteX431" fmla="*/ 3283051 w 5482022"/>
              <a:gd name="connsiteY431" fmla="*/ 354 h 4125745"/>
              <a:gd name="connsiteX432" fmla="*/ 3286562 w 5482022"/>
              <a:gd name="connsiteY432" fmla="*/ 0 h 4125745"/>
              <a:gd name="connsiteX433" fmla="*/ 3350539 w 5482022"/>
              <a:gd name="connsiteY433" fmla="*/ 30172 h 4125745"/>
              <a:gd name="connsiteX434" fmla="*/ 3353813 w 5482022"/>
              <a:gd name="connsiteY434" fmla="*/ 35568 h 4125745"/>
              <a:gd name="connsiteX435" fmla="*/ 3362281 w 5482022"/>
              <a:gd name="connsiteY435" fmla="*/ 42813 h 4125745"/>
              <a:gd name="connsiteX436" fmla="*/ 3545251 w 5482022"/>
              <a:gd name="connsiteY436" fmla="*/ 402704 h 4125745"/>
              <a:gd name="connsiteX437" fmla="*/ 3545375 w 5482022"/>
              <a:gd name="connsiteY437" fmla="*/ 404293 h 4125745"/>
              <a:gd name="connsiteX438" fmla="*/ 3598457 w 5482022"/>
              <a:gd name="connsiteY438" fmla="*/ 508473 h 4125745"/>
              <a:gd name="connsiteX439" fmla="*/ 3815952 w 5482022"/>
              <a:gd name="connsiteY439" fmla="*/ 83674 h 4125745"/>
              <a:gd name="connsiteX440" fmla="*/ 3819357 w 5482022"/>
              <a:gd name="connsiteY440" fmla="*/ 79398 h 4125745"/>
              <a:gd name="connsiteX441" fmla="*/ 3820564 w 5482022"/>
              <a:gd name="connsiteY441" fmla="*/ 78732 h 4125745"/>
              <a:gd name="connsiteX442" fmla="*/ 3825203 w 5482022"/>
              <a:gd name="connsiteY442" fmla="*/ 71086 h 4125745"/>
              <a:gd name="connsiteX443" fmla="*/ 3857192 w 5482022"/>
              <a:gd name="connsiteY443" fmla="*/ 56000 h 4125745"/>
              <a:gd name="connsiteX444" fmla="*/ 3860459 w 5482022"/>
              <a:gd name="connsiteY444" fmla="*/ 56330 h 4125745"/>
              <a:gd name="connsiteX445" fmla="*/ 3866533 w 5482022"/>
              <a:gd name="connsiteY445" fmla="*/ 56330 h 4125745"/>
              <a:gd name="connsiteX446" fmla="*/ 3868165 w 5482022"/>
              <a:gd name="connsiteY446" fmla="*/ 56000 h 4125745"/>
              <a:gd name="connsiteX447" fmla="*/ 4381088 w 5482022"/>
              <a:gd name="connsiteY447" fmla="*/ 56000 h 4125745"/>
              <a:gd name="connsiteX448" fmla="*/ 4381180 w 5482022"/>
              <a:gd name="connsiteY448" fmla="*/ 56019 h 4125745"/>
              <a:gd name="connsiteX449" fmla="*/ 4381365 w 5482022"/>
              <a:gd name="connsiteY449" fmla="*/ 56000 h 4125745"/>
              <a:gd name="connsiteX450" fmla="*/ 4382537 w 5482022"/>
              <a:gd name="connsiteY450" fmla="*/ 56177 h 4125745"/>
              <a:gd name="connsiteX451" fmla="*/ 4384292 w 5482022"/>
              <a:gd name="connsiteY451" fmla="*/ 56000 h 4125745"/>
              <a:gd name="connsiteX452" fmla="*/ 4416281 w 5482022"/>
              <a:gd name="connsiteY452" fmla="*/ 71086 h 4125745"/>
              <a:gd name="connsiteX453" fmla="*/ 4417918 w 5482022"/>
              <a:gd name="connsiteY453" fmla="*/ 73784 h 4125745"/>
              <a:gd name="connsiteX454" fmla="*/ 4422152 w 5482022"/>
              <a:gd name="connsiteY454" fmla="*/ 77407 h 4125745"/>
              <a:gd name="connsiteX455" fmla="*/ 4513637 w 5482022"/>
              <a:gd name="connsiteY455" fmla="*/ 257353 h 4125745"/>
              <a:gd name="connsiteX456" fmla="*/ 4513699 w 5482022"/>
              <a:gd name="connsiteY456" fmla="*/ 258148 h 4125745"/>
              <a:gd name="connsiteX457" fmla="*/ 4661973 w 5482022"/>
              <a:gd name="connsiteY457" fmla="*/ 549151 h 4125745"/>
              <a:gd name="connsiteX458" fmla="*/ 4663441 w 5482022"/>
              <a:gd name="connsiteY458" fmla="*/ 554416 h 4125745"/>
              <a:gd name="connsiteX459" fmla="*/ 4663252 w 5482022"/>
              <a:gd name="connsiteY459" fmla="*/ 555957 h 4125745"/>
              <a:gd name="connsiteX460" fmla="*/ 4664661 w 5482022"/>
              <a:gd name="connsiteY460" fmla="*/ 558045 h 4125745"/>
              <a:gd name="connsiteX461" fmla="*/ 4667918 w 5482022"/>
              <a:gd name="connsiteY461" fmla="*/ 574181 h 4125745"/>
              <a:gd name="connsiteX462" fmla="*/ 4664661 w 5482022"/>
              <a:gd name="connsiteY462" fmla="*/ 590317 h 4125745"/>
              <a:gd name="connsiteX463" fmla="*/ 4661498 w 5482022"/>
              <a:gd name="connsiteY463" fmla="*/ 595008 h 4125745"/>
              <a:gd name="connsiteX464" fmla="*/ 4661567 w 5482022"/>
              <a:gd name="connsiteY464" fmla="*/ 595586 h 4125745"/>
              <a:gd name="connsiteX465" fmla="*/ 4660089 w 5482022"/>
              <a:gd name="connsiteY465" fmla="*/ 600848 h 4125745"/>
              <a:gd name="connsiteX466" fmla="*/ 4448068 w 5482022"/>
              <a:gd name="connsiteY466" fmla="*/ 1014955 h 4125745"/>
              <a:gd name="connsiteX467" fmla="*/ 4908362 w 5482022"/>
              <a:gd name="connsiteY467" fmla="*/ 1014955 h 4125745"/>
              <a:gd name="connsiteX468" fmla="*/ 4908546 w 5482022"/>
              <a:gd name="connsiteY468" fmla="*/ 1014992 h 4125745"/>
              <a:gd name="connsiteX469" fmla="*/ 4908915 w 5482022"/>
              <a:gd name="connsiteY469" fmla="*/ 1014955 h 4125745"/>
              <a:gd name="connsiteX470" fmla="*/ 4911259 w 5482022"/>
              <a:gd name="connsiteY470" fmla="*/ 1015309 h 4125745"/>
              <a:gd name="connsiteX471" fmla="*/ 4914770 w 5482022"/>
              <a:gd name="connsiteY471" fmla="*/ 1014955 h 4125745"/>
              <a:gd name="connsiteX472" fmla="*/ 4978747 w 5482022"/>
              <a:gd name="connsiteY472" fmla="*/ 1045127 h 4125745"/>
              <a:gd name="connsiteX473" fmla="*/ 4982021 w 5482022"/>
              <a:gd name="connsiteY473" fmla="*/ 1050523 h 4125745"/>
              <a:gd name="connsiteX474" fmla="*/ 4990489 w 5482022"/>
              <a:gd name="connsiteY474" fmla="*/ 1057768 h 4125745"/>
              <a:gd name="connsiteX475" fmla="*/ 5173459 w 5482022"/>
              <a:gd name="connsiteY475" fmla="*/ 1417659 h 4125745"/>
              <a:gd name="connsiteX476" fmla="*/ 5173583 w 5482022"/>
              <a:gd name="connsiteY476" fmla="*/ 1419248 h 4125745"/>
              <a:gd name="connsiteX477" fmla="*/ 5470131 w 5482022"/>
              <a:gd name="connsiteY477" fmla="*/ 2001254 h 4125745"/>
              <a:gd name="connsiteX478" fmla="*/ 5473068 w 5482022"/>
              <a:gd name="connsiteY478" fmla="*/ 2011784 h 4125745"/>
              <a:gd name="connsiteX479" fmla="*/ 5472690 w 5482022"/>
              <a:gd name="connsiteY479" fmla="*/ 2014865 h 4125745"/>
              <a:gd name="connsiteX480" fmla="*/ 5475507 w 5482022"/>
              <a:gd name="connsiteY480" fmla="*/ 2019042 h 4125745"/>
              <a:gd name="connsiteX481" fmla="*/ 5482022 w 5482022"/>
              <a:gd name="connsiteY481" fmla="*/ 2051314 h 4125745"/>
              <a:gd name="connsiteX482" fmla="*/ 5475507 w 5482022"/>
              <a:gd name="connsiteY482" fmla="*/ 2083586 h 4125745"/>
              <a:gd name="connsiteX483" fmla="*/ 5469181 w 5482022"/>
              <a:gd name="connsiteY483" fmla="*/ 2092968 h 4125745"/>
              <a:gd name="connsiteX484" fmla="*/ 5469320 w 5482022"/>
              <a:gd name="connsiteY484" fmla="*/ 2094124 h 4125745"/>
              <a:gd name="connsiteX485" fmla="*/ 5466363 w 5482022"/>
              <a:gd name="connsiteY485" fmla="*/ 2104648 h 4125745"/>
              <a:gd name="connsiteX486" fmla="*/ 4991394 w 5482022"/>
              <a:gd name="connsiteY486" fmla="*/ 3032326 h 4125745"/>
              <a:gd name="connsiteX487" fmla="*/ 4984585 w 5482022"/>
              <a:gd name="connsiteY487" fmla="*/ 3040877 h 4125745"/>
              <a:gd name="connsiteX488" fmla="*/ 4982170 w 5482022"/>
              <a:gd name="connsiteY488" fmla="*/ 3042211 h 4125745"/>
              <a:gd name="connsiteX489" fmla="*/ 4972893 w 5482022"/>
              <a:gd name="connsiteY489" fmla="*/ 3057502 h 4125745"/>
              <a:gd name="connsiteX490" fmla="*/ 4908915 w 5482022"/>
              <a:gd name="connsiteY490" fmla="*/ 3087673 h 4125745"/>
              <a:gd name="connsiteX491" fmla="*/ 4902381 w 5482022"/>
              <a:gd name="connsiteY491" fmla="*/ 3087014 h 4125745"/>
              <a:gd name="connsiteX492" fmla="*/ 4890233 w 5482022"/>
              <a:gd name="connsiteY492" fmla="*/ 3087014 h 4125745"/>
              <a:gd name="connsiteX493" fmla="*/ 4886968 w 5482022"/>
              <a:gd name="connsiteY493" fmla="*/ 3087673 h 4125745"/>
              <a:gd name="connsiteX494" fmla="*/ 4446865 w 5482022"/>
              <a:gd name="connsiteY494" fmla="*/ 3087673 h 4125745"/>
              <a:gd name="connsiteX495" fmla="*/ 4483148 w 5482022"/>
              <a:gd name="connsiteY495" fmla="*/ 3159040 h 4125745"/>
              <a:gd name="connsiteX496" fmla="*/ 4483210 w 5482022"/>
              <a:gd name="connsiteY496" fmla="*/ 3159834 h 4125745"/>
              <a:gd name="connsiteX497" fmla="*/ 4631484 w 5482022"/>
              <a:gd name="connsiteY497" fmla="*/ 3450838 h 4125745"/>
              <a:gd name="connsiteX498" fmla="*/ 4632952 w 5482022"/>
              <a:gd name="connsiteY498" fmla="*/ 3456103 h 4125745"/>
              <a:gd name="connsiteX499" fmla="*/ 4632763 w 5482022"/>
              <a:gd name="connsiteY499" fmla="*/ 3457644 h 4125745"/>
              <a:gd name="connsiteX500" fmla="*/ 4634172 w 5482022"/>
              <a:gd name="connsiteY500" fmla="*/ 3459732 h 4125745"/>
              <a:gd name="connsiteX501" fmla="*/ 4637429 w 5482022"/>
              <a:gd name="connsiteY501" fmla="*/ 3475868 h 4125745"/>
              <a:gd name="connsiteX502" fmla="*/ 4634172 w 5482022"/>
              <a:gd name="connsiteY502" fmla="*/ 3492004 h 4125745"/>
              <a:gd name="connsiteX503" fmla="*/ 4631009 w 5482022"/>
              <a:gd name="connsiteY503" fmla="*/ 3496695 h 4125745"/>
              <a:gd name="connsiteX504" fmla="*/ 4631078 w 5482022"/>
              <a:gd name="connsiteY504" fmla="*/ 3497273 h 4125745"/>
              <a:gd name="connsiteX505" fmla="*/ 4629600 w 5482022"/>
              <a:gd name="connsiteY505" fmla="*/ 3502535 h 4125745"/>
              <a:gd name="connsiteX506" fmla="*/ 4392115 w 5482022"/>
              <a:gd name="connsiteY506" fmla="*/ 3966376 h 4125745"/>
              <a:gd name="connsiteX507" fmla="*/ 4388711 w 5482022"/>
              <a:gd name="connsiteY507" fmla="*/ 3970651 h 4125745"/>
              <a:gd name="connsiteX508" fmla="*/ 4387503 w 5482022"/>
              <a:gd name="connsiteY508" fmla="*/ 3971318 h 4125745"/>
              <a:gd name="connsiteX509" fmla="*/ 4382865 w 5482022"/>
              <a:gd name="connsiteY509" fmla="*/ 3978964 h 4125745"/>
              <a:gd name="connsiteX510" fmla="*/ 4350876 w 5482022"/>
              <a:gd name="connsiteY510" fmla="*/ 3994049 h 4125745"/>
              <a:gd name="connsiteX511" fmla="*/ 4347609 w 5482022"/>
              <a:gd name="connsiteY511" fmla="*/ 3993720 h 4125745"/>
              <a:gd name="connsiteX512" fmla="*/ 4341535 w 5482022"/>
              <a:gd name="connsiteY512" fmla="*/ 3993720 h 4125745"/>
              <a:gd name="connsiteX513" fmla="*/ 4339902 w 5482022"/>
              <a:gd name="connsiteY513" fmla="*/ 3994049 h 4125745"/>
              <a:gd name="connsiteX514" fmla="*/ 3826979 w 5482022"/>
              <a:gd name="connsiteY514" fmla="*/ 3994049 h 4125745"/>
              <a:gd name="connsiteX515" fmla="*/ 3826887 w 5482022"/>
              <a:gd name="connsiteY515" fmla="*/ 3994031 h 4125745"/>
              <a:gd name="connsiteX516" fmla="*/ 3826703 w 5482022"/>
              <a:gd name="connsiteY516" fmla="*/ 3994049 h 4125745"/>
              <a:gd name="connsiteX517" fmla="*/ 3825531 w 5482022"/>
              <a:gd name="connsiteY517" fmla="*/ 3993872 h 4125745"/>
              <a:gd name="connsiteX518" fmla="*/ 3823775 w 5482022"/>
              <a:gd name="connsiteY518" fmla="*/ 3994049 h 4125745"/>
              <a:gd name="connsiteX519" fmla="*/ 3785579 w 5482022"/>
              <a:gd name="connsiteY519" fmla="*/ 3968731 h 4125745"/>
              <a:gd name="connsiteX520" fmla="*/ 3785562 w 5482022"/>
              <a:gd name="connsiteY520" fmla="*/ 3968649 h 4125745"/>
              <a:gd name="connsiteX521" fmla="*/ 3783264 w 5482022"/>
              <a:gd name="connsiteY521" fmla="*/ 3966682 h 4125745"/>
              <a:gd name="connsiteX522" fmla="*/ 3710772 w 5482022"/>
              <a:gd name="connsiteY522" fmla="*/ 3824095 h 4125745"/>
              <a:gd name="connsiteX523" fmla="*/ 3586998 w 5482022"/>
              <a:gd name="connsiteY523" fmla="*/ 3581175 h 4125745"/>
              <a:gd name="connsiteX524" fmla="*/ 3336516 w 5482022"/>
              <a:gd name="connsiteY524" fmla="*/ 4070398 h 4125745"/>
              <a:gd name="connsiteX525" fmla="*/ 3329707 w 5482022"/>
              <a:gd name="connsiteY525" fmla="*/ 4078949 h 4125745"/>
              <a:gd name="connsiteX526" fmla="*/ 3327292 w 5482022"/>
              <a:gd name="connsiteY526" fmla="*/ 4080283 h 4125745"/>
              <a:gd name="connsiteX527" fmla="*/ 3318015 w 5482022"/>
              <a:gd name="connsiteY527" fmla="*/ 4095574 h 4125745"/>
              <a:gd name="connsiteX528" fmla="*/ 3254037 w 5482022"/>
              <a:gd name="connsiteY528" fmla="*/ 4125745 h 4125745"/>
              <a:gd name="connsiteX529" fmla="*/ 3247503 w 5482022"/>
              <a:gd name="connsiteY529" fmla="*/ 4125086 h 4125745"/>
              <a:gd name="connsiteX530" fmla="*/ 3235355 w 5482022"/>
              <a:gd name="connsiteY530" fmla="*/ 4125086 h 4125745"/>
              <a:gd name="connsiteX531" fmla="*/ 3232090 w 5482022"/>
              <a:gd name="connsiteY531" fmla="*/ 4125745 h 4125745"/>
              <a:gd name="connsiteX532" fmla="*/ 2206244 w 5482022"/>
              <a:gd name="connsiteY532" fmla="*/ 4125745 h 4125745"/>
              <a:gd name="connsiteX533" fmla="*/ 2206060 w 5482022"/>
              <a:gd name="connsiteY533" fmla="*/ 4125708 h 4125745"/>
              <a:gd name="connsiteX534" fmla="*/ 2205691 w 5482022"/>
              <a:gd name="connsiteY534" fmla="*/ 4125745 h 4125745"/>
              <a:gd name="connsiteX535" fmla="*/ 2203347 w 5482022"/>
              <a:gd name="connsiteY535" fmla="*/ 4125391 h 4125745"/>
              <a:gd name="connsiteX536" fmla="*/ 2199836 w 5482022"/>
              <a:gd name="connsiteY536" fmla="*/ 4125745 h 4125745"/>
              <a:gd name="connsiteX537" fmla="*/ 2123443 w 5482022"/>
              <a:gd name="connsiteY537" fmla="*/ 4075108 h 4125745"/>
              <a:gd name="connsiteX538" fmla="*/ 2123410 w 5482022"/>
              <a:gd name="connsiteY538" fmla="*/ 4074944 h 4125745"/>
              <a:gd name="connsiteX539" fmla="*/ 2118813 w 5482022"/>
              <a:gd name="connsiteY539" fmla="*/ 4071011 h 4125745"/>
              <a:gd name="connsiteX540" fmla="*/ 1973829 w 5482022"/>
              <a:gd name="connsiteY540" fmla="*/ 3785837 h 4125745"/>
              <a:gd name="connsiteX541" fmla="*/ 1872513 w 5482022"/>
              <a:gd name="connsiteY541" fmla="*/ 3586993 h 4125745"/>
              <a:gd name="connsiteX542" fmla="*/ 1678270 w 5482022"/>
              <a:gd name="connsiteY542" fmla="*/ 3966375 h 4125745"/>
              <a:gd name="connsiteX543" fmla="*/ 1674866 w 5482022"/>
              <a:gd name="connsiteY543" fmla="*/ 3970650 h 4125745"/>
              <a:gd name="connsiteX544" fmla="*/ 1673658 w 5482022"/>
              <a:gd name="connsiteY544" fmla="*/ 3971317 h 4125745"/>
              <a:gd name="connsiteX545" fmla="*/ 1669020 w 5482022"/>
              <a:gd name="connsiteY545" fmla="*/ 3978963 h 4125745"/>
              <a:gd name="connsiteX546" fmla="*/ 1637031 w 5482022"/>
              <a:gd name="connsiteY546" fmla="*/ 3994048 h 4125745"/>
              <a:gd name="connsiteX547" fmla="*/ 1633764 w 5482022"/>
              <a:gd name="connsiteY547" fmla="*/ 3993719 h 4125745"/>
              <a:gd name="connsiteX548" fmla="*/ 1627690 w 5482022"/>
              <a:gd name="connsiteY548" fmla="*/ 3993719 h 4125745"/>
              <a:gd name="connsiteX549" fmla="*/ 1626057 w 5482022"/>
              <a:gd name="connsiteY549" fmla="*/ 3994048 h 4125745"/>
              <a:gd name="connsiteX550" fmla="*/ 1113134 w 5482022"/>
              <a:gd name="connsiteY550" fmla="*/ 3994048 h 4125745"/>
              <a:gd name="connsiteX551" fmla="*/ 1113042 w 5482022"/>
              <a:gd name="connsiteY551" fmla="*/ 3994030 h 4125745"/>
              <a:gd name="connsiteX552" fmla="*/ 1112858 w 5482022"/>
              <a:gd name="connsiteY552" fmla="*/ 3994048 h 4125745"/>
              <a:gd name="connsiteX553" fmla="*/ 1111686 w 5482022"/>
              <a:gd name="connsiteY553" fmla="*/ 3993871 h 4125745"/>
              <a:gd name="connsiteX554" fmla="*/ 1109930 w 5482022"/>
              <a:gd name="connsiteY554" fmla="*/ 3994048 h 4125745"/>
              <a:gd name="connsiteX555" fmla="*/ 1071734 w 5482022"/>
              <a:gd name="connsiteY555" fmla="*/ 3968730 h 4125745"/>
              <a:gd name="connsiteX556" fmla="*/ 1071717 w 5482022"/>
              <a:gd name="connsiteY556" fmla="*/ 3968648 h 4125745"/>
              <a:gd name="connsiteX557" fmla="*/ 1069419 w 5482022"/>
              <a:gd name="connsiteY557" fmla="*/ 3966681 h 4125745"/>
              <a:gd name="connsiteX558" fmla="*/ 996927 w 5482022"/>
              <a:gd name="connsiteY558" fmla="*/ 3824094 h 4125745"/>
              <a:gd name="connsiteX559" fmla="*/ 832249 w 5482022"/>
              <a:gd name="connsiteY559" fmla="*/ 3500897 h 4125745"/>
              <a:gd name="connsiteX560" fmla="*/ 830781 w 5482022"/>
              <a:gd name="connsiteY560" fmla="*/ 3495632 h 4125745"/>
              <a:gd name="connsiteX561" fmla="*/ 830970 w 5482022"/>
              <a:gd name="connsiteY561" fmla="*/ 3494092 h 4125745"/>
              <a:gd name="connsiteX562" fmla="*/ 829562 w 5482022"/>
              <a:gd name="connsiteY562" fmla="*/ 3492003 h 4125745"/>
              <a:gd name="connsiteX563" fmla="*/ 826304 w 5482022"/>
              <a:gd name="connsiteY563" fmla="*/ 3475867 h 4125745"/>
              <a:gd name="connsiteX564" fmla="*/ 829562 w 5482022"/>
              <a:gd name="connsiteY564" fmla="*/ 3459731 h 4125745"/>
              <a:gd name="connsiteX565" fmla="*/ 832724 w 5482022"/>
              <a:gd name="connsiteY565" fmla="*/ 3455040 h 4125745"/>
              <a:gd name="connsiteX566" fmla="*/ 832655 w 5482022"/>
              <a:gd name="connsiteY566" fmla="*/ 3454462 h 4125745"/>
              <a:gd name="connsiteX567" fmla="*/ 834133 w 5482022"/>
              <a:gd name="connsiteY567" fmla="*/ 3449201 h 4125745"/>
              <a:gd name="connsiteX568" fmla="*/ 1019234 w 5482022"/>
              <a:gd name="connsiteY568" fmla="*/ 3087673 h 4125745"/>
              <a:gd name="connsiteX569" fmla="*/ 573660 w 5482022"/>
              <a:gd name="connsiteY569" fmla="*/ 3087673 h 4125745"/>
              <a:gd name="connsiteX570" fmla="*/ 573476 w 5482022"/>
              <a:gd name="connsiteY570" fmla="*/ 3087636 h 4125745"/>
              <a:gd name="connsiteX571" fmla="*/ 573107 w 5482022"/>
              <a:gd name="connsiteY571" fmla="*/ 3087673 h 4125745"/>
              <a:gd name="connsiteX572" fmla="*/ 570763 w 5482022"/>
              <a:gd name="connsiteY572" fmla="*/ 3087319 h 4125745"/>
              <a:gd name="connsiteX573" fmla="*/ 567252 w 5482022"/>
              <a:gd name="connsiteY573" fmla="*/ 3087673 h 4125745"/>
              <a:gd name="connsiteX574" fmla="*/ 490859 w 5482022"/>
              <a:gd name="connsiteY574" fmla="*/ 3037036 h 4125745"/>
              <a:gd name="connsiteX575" fmla="*/ 490826 w 5482022"/>
              <a:gd name="connsiteY575" fmla="*/ 3036872 h 4125745"/>
              <a:gd name="connsiteX576" fmla="*/ 486229 w 5482022"/>
              <a:gd name="connsiteY576" fmla="*/ 3032939 h 4125745"/>
              <a:gd name="connsiteX577" fmla="*/ 341245 w 5482022"/>
              <a:gd name="connsiteY577" fmla="*/ 2747765 h 4125745"/>
              <a:gd name="connsiteX578" fmla="*/ 11891 w 5482022"/>
              <a:gd name="connsiteY578" fmla="*/ 2101374 h 4125745"/>
              <a:gd name="connsiteX579" fmla="*/ 8954 w 5482022"/>
              <a:gd name="connsiteY579" fmla="*/ 2090844 h 4125745"/>
              <a:gd name="connsiteX580" fmla="*/ 9332 w 5482022"/>
              <a:gd name="connsiteY580" fmla="*/ 2087764 h 4125745"/>
              <a:gd name="connsiteX581" fmla="*/ 6516 w 5482022"/>
              <a:gd name="connsiteY581" fmla="*/ 2083586 h 4125745"/>
              <a:gd name="connsiteX582" fmla="*/ 0 w 5482022"/>
              <a:gd name="connsiteY582" fmla="*/ 2051314 h 4125745"/>
              <a:gd name="connsiteX583" fmla="*/ 6516 w 5482022"/>
              <a:gd name="connsiteY583" fmla="*/ 2019042 h 4125745"/>
              <a:gd name="connsiteX584" fmla="*/ 12841 w 5482022"/>
              <a:gd name="connsiteY584" fmla="*/ 2009660 h 4125745"/>
              <a:gd name="connsiteX585" fmla="*/ 12702 w 5482022"/>
              <a:gd name="connsiteY585" fmla="*/ 2008504 h 4125745"/>
              <a:gd name="connsiteX586" fmla="*/ 15659 w 5482022"/>
              <a:gd name="connsiteY586" fmla="*/ 1997981 h 4125745"/>
              <a:gd name="connsiteX587" fmla="*/ 490628 w 5482022"/>
              <a:gd name="connsiteY587" fmla="*/ 1070302 h 4125745"/>
              <a:gd name="connsiteX588" fmla="*/ 497437 w 5482022"/>
              <a:gd name="connsiteY588" fmla="*/ 1061751 h 4125745"/>
              <a:gd name="connsiteX589" fmla="*/ 499852 w 5482022"/>
              <a:gd name="connsiteY589" fmla="*/ 1060418 h 4125745"/>
              <a:gd name="connsiteX590" fmla="*/ 509130 w 5482022"/>
              <a:gd name="connsiteY590" fmla="*/ 1045126 h 4125745"/>
              <a:gd name="connsiteX591" fmla="*/ 573107 w 5482022"/>
              <a:gd name="connsiteY591" fmla="*/ 1014955 h 4125745"/>
              <a:gd name="connsiteX592" fmla="*/ 579641 w 5482022"/>
              <a:gd name="connsiteY592" fmla="*/ 1015614 h 4125745"/>
              <a:gd name="connsiteX593" fmla="*/ 591790 w 5482022"/>
              <a:gd name="connsiteY593" fmla="*/ 1015614 h 4125745"/>
              <a:gd name="connsiteX594" fmla="*/ 595054 w 5482022"/>
              <a:gd name="connsiteY594" fmla="*/ 1014955 h 4125745"/>
              <a:gd name="connsiteX595" fmla="*/ 1074468 w 5482022"/>
              <a:gd name="connsiteY595" fmla="*/ 1014955 h 4125745"/>
              <a:gd name="connsiteX596" fmla="*/ 1027416 w 5482022"/>
              <a:gd name="connsiteY596" fmla="*/ 922407 h 4125745"/>
              <a:gd name="connsiteX597" fmla="*/ 862739 w 5482022"/>
              <a:gd name="connsiteY597" fmla="*/ 599210 h 4125745"/>
              <a:gd name="connsiteX598" fmla="*/ 861270 w 5482022"/>
              <a:gd name="connsiteY598" fmla="*/ 593945 h 4125745"/>
              <a:gd name="connsiteX599" fmla="*/ 861459 w 5482022"/>
              <a:gd name="connsiteY599" fmla="*/ 592405 h 4125745"/>
              <a:gd name="connsiteX600" fmla="*/ 860051 w 5482022"/>
              <a:gd name="connsiteY600" fmla="*/ 590316 h 4125745"/>
              <a:gd name="connsiteX601" fmla="*/ 856793 w 5482022"/>
              <a:gd name="connsiteY601" fmla="*/ 574180 h 4125745"/>
              <a:gd name="connsiteX602" fmla="*/ 860051 w 5482022"/>
              <a:gd name="connsiteY602" fmla="*/ 558044 h 4125745"/>
              <a:gd name="connsiteX603" fmla="*/ 863214 w 5482022"/>
              <a:gd name="connsiteY603" fmla="*/ 553354 h 4125745"/>
              <a:gd name="connsiteX604" fmla="*/ 863144 w 5482022"/>
              <a:gd name="connsiteY604" fmla="*/ 552775 h 4125745"/>
              <a:gd name="connsiteX605" fmla="*/ 864623 w 5482022"/>
              <a:gd name="connsiteY605" fmla="*/ 547514 h 4125745"/>
              <a:gd name="connsiteX606" fmla="*/ 1102107 w 5482022"/>
              <a:gd name="connsiteY606" fmla="*/ 83673 h 4125745"/>
              <a:gd name="connsiteX607" fmla="*/ 1105512 w 5482022"/>
              <a:gd name="connsiteY607" fmla="*/ 79397 h 4125745"/>
              <a:gd name="connsiteX608" fmla="*/ 1106719 w 5482022"/>
              <a:gd name="connsiteY608" fmla="*/ 78731 h 4125745"/>
              <a:gd name="connsiteX609" fmla="*/ 1111358 w 5482022"/>
              <a:gd name="connsiteY609" fmla="*/ 71085 h 4125745"/>
              <a:gd name="connsiteX610" fmla="*/ 1143347 w 5482022"/>
              <a:gd name="connsiteY610" fmla="*/ 55999 h 4125745"/>
              <a:gd name="connsiteX611" fmla="*/ 1146614 w 5482022"/>
              <a:gd name="connsiteY611" fmla="*/ 56329 h 4125745"/>
              <a:gd name="connsiteX612" fmla="*/ 1152688 w 5482022"/>
              <a:gd name="connsiteY612" fmla="*/ 56329 h 4125745"/>
              <a:gd name="connsiteX613" fmla="*/ 1154320 w 5482022"/>
              <a:gd name="connsiteY613" fmla="*/ 55999 h 4125745"/>
              <a:gd name="connsiteX614" fmla="*/ 1667243 w 5482022"/>
              <a:gd name="connsiteY614" fmla="*/ 55999 h 4125745"/>
              <a:gd name="connsiteX615" fmla="*/ 1667335 w 5482022"/>
              <a:gd name="connsiteY615" fmla="*/ 56018 h 4125745"/>
              <a:gd name="connsiteX616" fmla="*/ 1667520 w 5482022"/>
              <a:gd name="connsiteY616" fmla="*/ 55999 h 4125745"/>
              <a:gd name="connsiteX617" fmla="*/ 1668692 w 5482022"/>
              <a:gd name="connsiteY617" fmla="*/ 56176 h 4125745"/>
              <a:gd name="connsiteX618" fmla="*/ 1670447 w 5482022"/>
              <a:gd name="connsiteY618" fmla="*/ 55999 h 4125745"/>
              <a:gd name="connsiteX619" fmla="*/ 1702436 w 5482022"/>
              <a:gd name="connsiteY619" fmla="*/ 71085 h 4125745"/>
              <a:gd name="connsiteX620" fmla="*/ 1704073 w 5482022"/>
              <a:gd name="connsiteY620" fmla="*/ 73783 h 4125745"/>
              <a:gd name="connsiteX621" fmla="*/ 1708307 w 5482022"/>
              <a:gd name="connsiteY621" fmla="*/ 77406 h 4125745"/>
              <a:gd name="connsiteX622" fmla="*/ 1799792 w 5482022"/>
              <a:gd name="connsiteY622" fmla="*/ 257352 h 4125745"/>
              <a:gd name="connsiteX623" fmla="*/ 1799854 w 5482022"/>
              <a:gd name="connsiteY623" fmla="*/ 258147 h 4125745"/>
              <a:gd name="connsiteX624" fmla="*/ 1922654 w 5482022"/>
              <a:gd name="connsiteY624" fmla="*/ 499155 h 4125745"/>
              <a:gd name="connsiteX625" fmla="*/ 2149882 w 5482022"/>
              <a:gd name="connsiteY625" fmla="*/ 55347 h 4125745"/>
              <a:gd name="connsiteX626" fmla="*/ 2156691 w 5482022"/>
              <a:gd name="connsiteY626" fmla="*/ 46796 h 4125745"/>
              <a:gd name="connsiteX627" fmla="*/ 2159106 w 5482022"/>
              <a:gd name="connsiteY627" fmla="*/ 45463 h 4125745"/>
              <a:gd name="connsiteX628" fmla="*/ 2168384 w 5482022"/>
              <a:gd name="connsiteY628" fmla="*/ 30171 h 4125745"/>
              <a:gd name="connsiteX629" fmla="*/ 2232361 w 5482022"/>
              <a:gd name="connsiteY629" fmla="*/ 0 h 4125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Lst>
            <a:rect l="l" t="t" r="r" b="b"/>
            <a:pathLst>
              <a:path w="5482022" h="4125745">
                <a:moveTo>
                  <a:pt x="3903145" y="3108823"/>
                </a:moveTo>
                <a:cubicBezTo>
                  <a:pt x="3894022" y="3108823"/>
                  <a:pt x="3885872" y="3112983"/>
                  <a:pt x="3880486" y="3119508"/>
                </a:cubicBezTo>
                <a:lnTo>
                  <a:pt x="3877200" y="3124924"/>
                </a:lnTo>
                <a:lnTo>
                  <a:pt x="3876345" y="3125396"/>
                </a:lnTo>
                <a:cubicBezTo>
                  <a:pt x="3875374" y="3126210"/>
                  <a:pt x="3874547" y="3127227"/>
                  <a:pt x="3873933" y="3128425"/>
                </a:cubicBezTo>
                <a:lnTo>
                  <a:pt x="3705715" y="3456979"/>
                </a:lnTo>
                <a:cubicBezTo>
                  <a:pt x="3705102" y="3458177"/>
                  <a:pt x="3704760" y="3459443"/>
                  <a:pt x="3704668" y="3460706"/>
                </a:cubicBezTo>
                <a:lnTo>
                  <a:pt x="3704717" y="3461116"/>
                </a:lnTo>
                <a:lnTo>
                  <a:pt x="3702477" y="3464438"/>
                </a:lnTo>
                <a:cubicBezTo>
                  <a:pt x="3700991" y="3467951"/>
                  <a:pt x="3700169" y="3471814"/>
                  <a:pt x="3700169" y="3475868"/>
                </a:cubicBezTo>
                <a:cubicBezTo>
                  <a:pt x="3700169" y="3479923"/>
                  <a:pt x="3700991" y="3483785"/>
                  <a:pt x="3702477" y="3487298"/>
                </a:cubicBezTo>
                <a:lnTo>
                  <a:pt x="3703474" y="3488777"/>
                </a:lnTo>
                <a:lnTo>
                  <a:pt x="3703341" y="3489868"/>
                </a:lnTo>
                <a:cubicBezTo>
                  <a:pt x="3703430" y="3491132"/>
                  <a:pt x="3703770" y="3492398"/>
                  <a:pt x="3704381" y="3493598"/>
                </a:cubicBezTo>
                <a:lnTo>
                  <a:pt x="3821027" y="3722529"/>
                </a:lnTo>
                <a:lnTo>
                  <a:pt x="3872375" y="3823528"/>
                </a:lnTo>
                <a:lnTo>
                  <a:pt x="3874003" y="3824921"/>
                </a:lnTo>
                <a:lnTo>
                  <a:pt x="3874015" y="3824979"/>
                </a:lnTo>
                <a:cubicBezTo>
                  <a:pt x="3878473" y="3835518"/>
                  <a:pt x="3888908" y="3842913"/>
                  <a:pt x="3901071" y="3842913"/>
                </a:cubicBezTo>
                <a:lnTo>
                  <a:pt x="3902315" y="3842788"/>
                </a:lnTo>
                <a:lnTo>
                  <a:pt x="3903145" y="3842913"/>
                </a:lnTo>
                <a:lnTo>
                  <a:pt x="3903275" y="3842900"/>
                </a:lnTo>
                <a:lnTo>
                  <a:pt x="3903341" y="3842913"/>
                </a:lnTo>
                <a:lnTo>
                  <a:pt x="4266661" y="3842913"/>
                </a:lnTo>
                <a:lnTo>
                  <a:pt x="4267817" y="3842680"/>
                </a:lnTo>
                <a:lnTo>
                  <a:pt x="4272120" y="3842680"/>
                </a:lnTo>
                <a:lnTo>
                  <a:pt x="4274434" y="3842913"/>
                </a:lnTo>
                <a:cubicBezTo>
                  <a:pt x="4283556" y="3842913"/>
                  <a:pt x="4291707" y="3838754"/>
                  <a:pt x="4297093" y="3832228"/>
                </a:cubicBezTo>
                <a:lnTo>
                  <a:pt x="4300378" y="3826812"/>
                </a:lnTo>
                <a:lnTo>
                  <a:pt x="4301234" y="3826340"/>
                </a:lnTo>
                <a:cubicBezTo>
                  <a:pt x="4302205" y="3825526"/>
                  <a:pt x="4303032" y="3824509"/>
                  <a:pt x="4303645" y="3823311"/>
                </a:cubicBezTo>
                <a:lnTo>
                  <a:pt x="4471863" y="3494757"/>
                </a:lnTo>
                <a:cubicBezTo>
                  <a:pt x="4472477" y="3493559"/>
                  <a:pt x="4472818" y="3492293"/>
                  <a:pt x="4472911" y="3491030"/>
                </a:cubicBezTo>
                <a:lnTo>
                  <a:pt x="4472861" y="3490621"/>
                </a:lnTo>
                <a:lnTo>
                  <a:pt x="4475102" y="3487298"/>
                </a:lnTo>
                <a:cubicBezTo>
                  <a:pt x="4476588" y="3483785"/>
                  <a:pt x="4477409" y="3479922"/>
                  <a:pt x="4477409" y="3475868"/>
                </a:cubicBezTo>
                <a:cubicBezTo>
                  <a:pt x="4477409" y="3471814"/>
                  <a:pt x="4476588" y="3467951"/>
                  <a:pt x="4475102" y="3464438"/>
                </a:cubicBezTo>
                <a:lnTo>
                  <a:pt x="4474104" y="3462959"/>
                </a:lnTo>
                <a:lnTo>
                  <a:pt x="4474238" y="3461868"/>
                </a:lnTo>
                <a:cubicBezTo>
                  <a:pt x="4474148" y="3460605"/>
                  <a:pt x="4473809" y="3459338"/>
                  <a:pt x="4473198" y="3458139"/>
                </a:cubicBezTo>
                <a:lnTo>
                  <a:pt x="4368170" y="3252010"/>
                </a:lnTo>
                <a:lnTo>
                  <a:pt x="4368127" y="3251448"/>
                </a:lnTo>
                <a:lnTo>
                  <a:pt x="4303325" y="3123986"/>
                </a:lnTo>
                <a:lnTo>
                  <a:pt x="4300326" y="3121420"/>
                </a:lnTo>
                <a:lnTo>
                  <a:pt x="4299166" y="3119509"/>
                </a:lnTo>
                <a:cubicBezTo>
                  <a:pt x="4293780" y="3112983"/>
                  <a:pt x="4285630" y="3108823"/>
                  <a:pt x="4276508" y="3108823"/>
                </a:cubicBezTo>
                <a:lnTo>
                  <a:pt x="4275264" y="3108948"/>
                </a:lnTo>
                <a:lnTo>
                  <a:pt x="4274434" y="3108823"/>
                </a:lnTo>
                <a:lnTo>
                  <a:pt x="4274303" y="3108836"/>
                </a:lnTo>
                <a:lnTo>
                  <a:pt x="4274238" y="3108823"/>
                </a:lnTo>
                <a:lnTo>
                  <a:pt x="3910918" y="3108823"/>
                </a:lnTo>
                <a:lnTo>
                  <a:pt x="3909761" y="3109056"/>
                </a:lnTo>
                <a:lnTo>
                  <a:pt x="3905459" y="3109056"/>
                </a:lnTo>
                <a:close/>
                <a:moveTo>
                  <a:pt x="1189300" y="3108822"/>
                </a:moveTo>
                <a:cubicBezTo>
                  <a:pt x="1180177" y="3108822"/>
                  <a:pt x="1172027" y="3112982"/>
                  <a:pt x="1166641" y="3119507"/>
                </a:cubicBezTo>
                <a:lnTo>
                  <a:pt x="1163355" y="3124923"/>
                </a:lnTo>
                <a:lnTo>
                  <a:pt x="1162500" y="3125395"/>
                </a:lnTo>
                <a:cubicBezTo>
                  <a:pt x="1161529" y="3126209"/>
                  <a:pt x="1160702" y="3127226"/>
                  <a:pt x="1160088" y="3128424"/>
                </a:cubicBezTo>
                <a:lnTo>
                  <a:pt x="991870" y="3456978"/>
                </a:lnTo>
                <a:cubicBezTo>
                  <a:pt x="991257" y="3458176"/>
                  <a:pt x="990915" y="3459442"/>
                  <a:pt x="990823" y="3460705"/>
                </a:cubicBezTo>
                <a:lnTo>
                  <a:pt x="990872" y="3461115"/>
                </a:lnTo>
                <a:lnTo>
                  <a:pt x="988632" y="3464437"/>
                </a:lnTo>
                <a:cubicBezTo>
                  <a:pt x="987146" y="3467950"/>
                  <a:pt x="986324" y="3471813"/>
                  <a:pt x="986324" y="3475867"/>
                </a:cubicBezTo>
                <a:cubicBezTo>
                  <a:pt x="986324" y="3479922"/>
                  <a:pt x="987146" y="3483784"/>
                  <a:pt x="988632" y="3487297"/>
                </a:cubicBezTo>
                <a:lnTo>
                  <a:pt x="989629" y="3488776"/>
                </a:lnTo>
                <a:lnTo>
                  <a:pt x="989496" y="3489867"/>
                </a:lnTo>
                <a:cubicBezTo>
                  <a:pt x="989585" y="3491131"/>
                  <a:pt x="989925" y="3492397"/>
                  <a:pt x="990536" y="3493597"/>
                </a:cubicBezTo>
                <a:lnTo>
                  <a:pt x="1107182" y="3722528"/>
                </a:lnTo>
                <a:lnTo>
                  <a:pt x="1158530" y="3823527"/>
                </a:lnTo>
                <a:lnTo>
                  <a:pt x="1160158" y="3824920"/>
                </a:lnTo>
                <a:lnTo>
                  <a:pt x="1160170" y="3824978"/>
                </a:lnTo>
                <a:cubicBezTo>
                  <a:pt x="1164628" y="3835517"/>
                  <a:pt x="1175063" y="3842912"/>
                  <a:pt x="1187226" y="3842912"/>
                </a:cubicBezTo>
                <a:lnTo>
                  <a:pt x="1188470" y="3842787"/>
                </a:lnTo>
                <a:lnTo>
                  <a:pt x="1189300" y="3842912"/>
                </a:lnTo>
                <a:lnTo>
                  <a:pt x="1189430" y="3842899"/>
                </a:lnTo>
                <a:lnTo>
                  <a:pt x="1189496" y="3842912"/>
                </a:lnTo>
                <a:lnTo>
                  <a:pt x="1552816" y="3842912"/>
                </a:lnTo>
                <a:lnTo>
                  <a:pt x="1553972" y="3842679"/>
                </a:lnTo>
                <a:lnTo>
                  <a:pt x="1558275" y="3842679"/>
                </a:lnTo>
                <a:lnTo>
                  <a:pt x="1560589" y="3842912"/>
                </a:lnTo>
                <a:cubicBezTo>
                  <a:pt x="1569711" y="3842912"/>
                  <a:pt x="1577862" y="3838753"/>
                  <a:pt x="1583248" y="3832227"/>
                </a:cubicBezTo>
                <a:lnTo>
                  <a:pt x="1586533" y="3826811"/>
                </a:lnTo>
                <a:lnTo>
                  <a:pt x="1587389" y="3826339"/>
                </a:lnTo>
                <a:cubicBezTo>
                  <a:pt x="1588360" y="3825525"/>
                  <a:pt x="1589187" y="3824508"/>
                  <a:pt x="1589800" y="3823310"/>
                </a:cubicBezTo>
                <a:lnTo>
                  <a:pt x="1758018" y="3494756"/>
                </a:lnTo>
                <a:cubicBezTo>
                  <a:pt x="1758632" y="3493558"/>
                  <a:pt x="1758973" y="3492292"/>
                  <a:pt x="1759066" y="3491029"/>
                </a:cubicBezTo>
                <a:lnTo>
                  <a:pt x="1759016" y="3490620"/>
                </a:lnTo>
                <a:lnTo>
                  <a:pt x="1761257" y="3487297"/>
                </a:lnTo>
                <a:cubicBezTo>
                  <a:pt x="1762743" y="3483784"/>
                  <a:pt x="1763564" y="3479921"/>
                  <a:pt x="1763564" y="3475867"/>
                </a:cubicBezTo>
                <a:cubicBezTo>
                  <a:pt x="1763564" y="3471813"/>
                  <a:pt x="1762743" y="3467950"/>
                  <a:pt x="1761257" y="3464437"/>
                </a:cubicBezTo>
                <a:lnTo>
                  <a:pt x="1760259" y="3462958"/>
                </a:lnTo>
                <a:lnTo>
                  <a:pt x="1760393" y="3461867"/>
                </a:lnTo>
                <a:cubicBezTo>
                  <a:pt x="1760303" y="3460604"/>
                  <a:pt x="1759964" y="3459337"/>
                  <a:pt x="1759353" y="3458138"/>
                </a:cubicBezTo>
                <a:lnTo>
                  <a:pt x="1654325" y="3252009"/>
                </a:lnTo>
                <a:lnTo>
                  <a:pt x="1654282" y="3251447"/>
                </a:lnTo>
                <a:lnTo>
                  <a:pt x="1589480" y="3123985"/>
                </a:lnTo>
                <a:lnTo>
                  <a:pt x="1586481" y="3121419"/>
                </a:lnTo>
                <a:lnTo>
                  <a:pt x="1585321" y="3119508"/>
                </a:lnTo>
                <a:cubicBezTo>
                  <a:pt x="1579935" y="3112982"/>
                  <a:pt x="1571785" y="3108822"/>
                  <a:pt x="1562663" y="3108822"/>
                </a:cubicBezTo>
                <a:lnTo>
                  <a:pt x="1561419" y="3108947"/>
                </a:lnTo>
                <a:lnTo>
                  <a:pt x="1560589" y="3108822"/>
                </a:lnTo>
                <a:lnTo>
                  <a:pt x="1560458" y="3108835"/>
                </a:lnTo>
                <a:lnTo>
                  <a:pt x="1560393" y="3108822"/>
                </a:lnTo>
                <a:lnTo>
                  <a:pt x="1197073" y="3108822"/>
                </a:lnTo>
                <a:lnTo>
                  <a:pt x="1195916" y="3109055"/>
                </a:lnTo>
                <a:lnTo>
                  <a:pt x="1191614" y="3109055"/>
                </a:lnTo>
                <a:close/>
                <a:moveTo>
                  <a:pt x="2314894" y="2268934"/>
                </a:moveTo>
                <a:cubicBezTo>
                  <a:pt x="2294503" y="2268934"/>
                  <a:pt x="2276284" y="2278232"/>
                  <a:pt x="2264245" y="2292820"/>
                </a:cubicBezTo>
                <a:lnTo>
                  <a:pt x="2256901" y="2304925"/>
                </a:lnTo>
                <a:lnTo>
                  <a:pt x="2254988" y="2305981"/>
                </a:lnTo>
                <a:cubicBezTo>
                  <a:pt x="2252818" y="2307799"/>
                  <a:pt x="2250969" y="2310073"/>
                  <a:pt x="2249598" y="2312751"/>
                </a:cubicBezTo>
                <a:lnTo>
                  <a:pt x="1873581" y="3047163"/>
                </a:lnTo>
                <a:cubicBezTo>
                  <a:pt x="1872210" y="3049842"/>
                  <a:pt x="1871446" y="3052671"/>
                  <a:pt x="1871239" y="3055494"/>
                </a:cubicBezTo>
                <a:lnTo>
                  <a:pt x="1871350" y="3056410"/>
                </a:lnTo>
                <a:lnTo>
                  <a:pt x="1866342" y="3063837"/>
                </a:lnTo>
                <a:cubicBezTo>
                  <a:pt x="1863020" y="3071690"/>
                  <a:pt x="1861184" y="3080323"/>
                  <a:pt x="1861184" y="3089386"/>
                </a:cubicBezTo>
                <a:cubicBezTo>
                  <a:pt x="1861184" y="3098448"/>
                  <a:pt x="1863020" y="3107082"/>
                  <a:pt x="1866342" y="3114934"/>
                </a:cubicBezTo>
                <a:lnTo>
                  <a:pt x="1868572" y="3118242"/>
                </a:lnTo>
                <a:lnTo>
                  <a:pt x="1868273" y="3120680"/>
                </a:lnTo>
                <a:cubicBezTo>
                  <a:pt x="1868474" y="3123504"/>
                  <a:pt x="1869232" y="3126335"/>
                  <a:pt x="1870598" y="3129016"/>
                </a:cubicBezTo>
                <a:lnTo>
                  <a:pt x="2131336" y="3640743"/>
                </a:lnTo>
                <a:lnTo>
                  <a:pt x="2246115" y="3866506"/>
                </a:lnTo>
                <a:lnTo>
                  <a:pt x="2249754" y="3869620"/>
                </a:lnTo>
                <a:lnTo>
                  <a:pt x="2249781" y="3869750"/>
                </a:lnTo>
                <a:cubicBezTo>
                  <a:pt x="2259744" y="3893307"/>
                  <a:pt x="2283071" y="3909837"/>
                  <a:pt x="2310259" y="3909837"/>
                </a:cubicBezTo>
                <a:lnTo>
                  <a:pt x="2313038" y="3909557"/>
                </a:lnTo>
                <a:lnTo>
                  <a:pt x="2314894" y="3909837"/>
                </a:lnTo>
                <a:lnTo>
                  <a:pt x="2315186" y="3909808"/>
                </a:lnTo>
                <a:lnTo>
                  <a:pt x="2315332" y="3909837"/>
                </a:lnTo>
                <a:lnTo>
                  <a:pt x="3127460" y="3909837"/>
                </a:lnTo>
                <a:lnTo>
                  <a:pt x="3130044" y="3909316"/>
                </a:lnTo>
                <a:lnTo>
                  <a:pt x="3139662" y="3909316"/>
                </a:lnTo>
                <a:lnTo>
                  <a:pt x="3144835" y="3909837"/>
                </a:lnTo>
                <a:cubicBezTo>
                  <a:pt x="3165226" y="3909837"/>
                  <a:pt x="3183445" y="3900539"/>
                  <a:pt x="3195483" y="3885952"/>
                </a:cubicBezTo>
                <a:lnTo>
                  <a:pt x="3202828" y="3873846"/>
                </a:lnTo>
                <a:lnTo>
                  <a:pt x="3204740" y="3872790"/>
                </a:lnTo>
                <a:cubicBezTo>
                  <a:pt x="3206910" y="3870972"/>
                  <a:pt x="3208759" y="3868699"/>
                  <a:pt x="3210130" y="3866021"/>
                </a:cubicBezTo>
                <a:lnTo>
                  <a:pt x="3586147" y="3131608"/>
                </a:lnTo>
                <a:cubicBezTo>
                  <a:pt x="3587519" y="3128930"/>
                  <a:pt x="3588282" y="3126100"/>
                  <a:pt x="3588489" y="3123277"/>
                </a:cubicBezTo>
                <a:lnTo>
                  <a:pt x="3588378" y="3122362"/>
                </a:lnTo>
                <a:lnTo>
                  <a:pt x="3593386" y="3114934"/>
                </a:lnTo>
                <a:cubicBezTo>
                  <a:pt x="3596708" y="3107082"/>
                  <a:pt x="3598544" y="3098448"/>
                  <a:pt x="3598544" y="3089386"/>
                </a:cubicBezTo>
                <a:cubicBezTo>
                  <a:pt x="3598544" y="3080323"/>
                  <a:pt x="3596708" y="3071690"/>
                  <a:pt x="3593386" y="3063837"/>
                </a:cubicBezTo>
                <a:lnTo>
                  <a:pt x="3591157" y="3060530"/>
                </a:lnTo>
                <a:lnTo>
                  <a:pt x="3591455" y="3058091"/>
                </a:lnTo>
                <a:cubicBezTo>
                  <a:pt x="3591254" y="3055267"/>
                  <a:pt x="3590496" y="3052436"/>
                  <a:pt x="3589130" y="3049755"/>
                </a:cubicBezTo>
                <a:lnTo>
                  <a:pt x="3354363" y="2588999"/>
                </a:lnTo>
                <a:lnTo>
                  <a:pt x="3354265" y="2587742"/>
                </a:lnTo>
                <a:lnTo>
                  <a:pt x="3209413" y="2302828"/>
                </a:lnTo>
                <a:lnTo>
                  <a:pt x="3202710" y="2297092"/>
                </a:lnTo>
                <a:lnTo>
                  <a:pt x="3200118" y="2292820"/>
                </a:lnTo>
                <a:cubicBezTo>
                  <a:pt x="3188079" y="2278232"/>
                  <a:pt x="3169860" y="2268934"/>
                  <a:pt x="3149470" y="2268934"/>
                </a:cubicBezTo>
                <a:lnTo>
                  <a:pt x="3146690" y="2269215"/>
                </a:lnTo>
                <a:lnTo>
                  <a:pt x="3144835" y="2268934"/>
                </a:lnTo>
                <a:lnTo>
                  <a:pt x="3144542" y="2268964"/>
                </a:lnTo>
                <a:lnTo>
                  <a:pt x="3144396" y="2268934"/>
                </a:lnTo>
                <a:lnTo>
                  <a:pt x="2332268" y="2268934"/>
                </a:lnTo>
                <a:lnTo>
                  <a:pt x="2329684" y="2269456"/>
                </a:lnTo>
                <a:lnTo>
                  <a:pt x="2320066" y="2269456"/>
                </a:lnTo>
                <a:close/>
                <a:moveTo>
                  <a:pt x="3969772" y="1230862"/>
                </a:moveTo>
                <a:cubicBezTo>
                  <a:pt x="3949381" y="1230862"/>
                  <a:pt x="3931162" y="1240160"/>
                  <a:pt x="3919123" y="1254748"/>
                </a:cubicBezTo>
                <a:lnTo>
                  <a:pt x="3911779" y="1266853"/>
                </a:lnTo>
                <a:lnTo>
                  <a:pt x="3909866" y="1267909"/>
                </a:lnTo>
                <a:cubicBezTo>
                  <a:pt x="3907696" y="1269727"/>
                  <a:pt x="3905847" y="1272001"/>
                  <a:pt x="3904476" y="1274679"/>
                </a:cubicBezTo>
                <a:lnTo>
                  <a:pt x="3528459" y="2009091"/>
                </a:lnTo>
                <a:cubicBezTo>
                  <a:pt x="3527088" y="2011770"/>
                  <a:pt x="3526324" y="2014599"/>
                  <a:pt x="3526117" y="2017422"/>
                </a:cubicBezTo>
                <a:lnTo>
                  <a:pt x="3526228" y="2018338"/>
                </a:lnTo>
                <a:lnTo>
                  <a:pt x="3521220" y="2025765"/>
                </a:lnTo>
                <a:cubicBezTo>
                  <a:pt x="3517898" y="2033618"/>
                  <a:pt x="3516062" y="2042251"/>
                  <a:pt x="3516062" y="2051314"/>
                </a:cubicBezTo>
                <a:cubicBezTo>
                  <a:pt x="3516062" y="2060376"/>
                  <a:pt x="3517898" y="2069010"/>
                  <a:pt x="3521220" y="2076862"/>
                </a:cubicBezTo>
                <a:lnTo>
                  <a:pt x="3523450" y="2080170"/>
                </a:lnTo>
                <a:lnTo>
                  <a:pt x="3523151" y="2082608"/>
                </a:lnTo>
                <a:cubicBezTo>
                  <a:pt x="3523352" y="2085432"/>
                  <a:pt x="3524110" y="2088263"/>
                  <a:pt x="3525476" y="2090944"/>
                </a:cubicBezTo>
                <a:lnTo>
                  <a:pt x="3786214" y="2602671"/>
                </a:lnTo>
                <a:lnTo>
                  <a:pt x="3900993" y="2828434"/>
                </a:lnTo>
                <a:lnTo>
                  <a:pt x="3904632" y="2831548"/>
                </a:lnTo>
                <a:lnTo>
                  <a:pt x="3904659" y="2831678"/>
                </a:lnTo>
                <a:cubicBezTo>
                  <a:pt x="3914622" y="2855235"/>
                  <a:pt x="3937949" y="2871765"/>
                  <a:pt x="3965137" y="2871765"/>
                </a:cubicBezTo>
                <a:lnTo>
                  <a:pt x="3967916" y="2871485"/>
                </a:lnTo>
                <a:lnTo>
                  <a:pt x="3969772" y="2871765"/>
                </a:lnTo>
                <a:lnTo>
                  <a:pt x="3970064" y="2871736"/>
                </a:lnTo>
                <a:lnTo>
                  <a:pt x="3970210" y="2871765"/>
                </a:lnTo>
                <a:lnTo>
                  <a:pt x="4782338" y="2871765"/>
                </a:lnTo>
                <a:lnTo>
                  <a:pt x="4784922" y="2871244"/>
                </a:lnTo>
                <a:lnTo>
                  <a:pt x="4794540" y="2871244"/>
                </a:lnTo>
                <a:lnTo>
                  <a:pt x="4799713" y="2871765"/>
                </a:lnTo>
                <a:cubicBezTo>
                  <a:pt x="4820104" y="2871765"/>
                  <a:pt x="4838323" y="2862467"/>
                  <a:pt x="4850361" y="2847880"/>
                </a:cubicBezTo>
                <a:lnTo>
                  <a:pt x="4857706" y="2835774"/>
                </a:lnTo>
                <a:lnTo>
                  <a:pt x="4859618" y="2834718"/>
                </a:lnTo>
                <a:cubicBezTo>
                  <a:pt x="4861788" y="2832900"/>
                  <a:pt x="4863637" y="2830627"/>
                  <a:pt x="4865008" y="2827949"/>
                </a:cubicBezTo>
                <a:lnTo>
                  <a:pt x="5241025" y="2093536"/>
                </a:lnTo>
                <a:cubicBezTo>
                  <a:pt x="5242397" y="2090858"/>
                  <a:pt x="5243160" y="2088028"/>
                  <a:pt x="5243367" y="2085205"/>
                </a:cubicBezTo>
                <a:lnTo>
                  <a:pt x="5243256" y="2084290"/>
                </a:lnTo>
                <a:lnTo>
                  <a:pt x="5248264" y="2076862"/>
                </a:lnTo>
                <a:cubicBezTo>
                  <a:pt x="5251586" y="2069010"/>
                  <a:pt x="5253422" y="2060376"/>
                  <a:pt x="5253422" y="2051314"/>
                </a:cubicBezTo>
                <a:cubicBezTo>
                  <a:pt x="5253422" y="2042251"/>
                  <a:pt x="5251586" y="2033618"/>
                  <a:pt x="5248264" y="2025765"/>
                </a:cubicBezTo>
                <a:lnTo>
                  <a:pt x="5246035" y="2022458"/>
                </a:lnTo>
                <a:lnTo>
                  <a:pt x="5246333" y="2020019"/>
                </a:lnTo>
                <a:cubicBezTo>
                  <a:pt x="5246132" y="2017195"/>
                  <a:pt x="5245374" y="2014364"/>
                  <a:pt x="5244008" y="2011683"/>
                </a:cubicBezTo>
                <a:lnTo>
                  <a:pt x="5009241" y="1550927"/>
                </a:lnTo>
                <a:lnTo>
                  <a:pt x="5009143" y="1549670"/>
                </a:lnTo>
                <a:lnTo>
                  <a:pt x="4864291" y="1264756"/>
                </a:lnTo>
                <a:lnTo>
                  <a:pt x="4857588" y="1259020"/>
                </a:lnTo>
                <a:lnTo>
                  <a:pt x="4854996" y="1254748"/>
                </a:lnTo>
                <a:cubicBezTo>
                  <a:pt x="4842957" y="1240160"/>
                  <a:pt x="4824738" y="1230862"/>
                  <a:pt x="4804348" y="1230862"/>
                </a:cubicBezTo>
                <a:lnTo>
                  <a:pt x="4801568" y="1231143"/>
                </a:lnTo>
                <a:lnTo>
                  <a:pt x="4799713" y="1230862"/>
                </a:lnTo>
                <a:lnTo>
                  <a:pt x="4799420" y="1230892"/>
                </a:lnTo>
                <a:lnTo>
                  <a:pt x="4799274" y="1230862"/>
                </a:lnTo>
                <a:lnTo>
                  <a:pt x="3987146" y="1230862"/>
                </a:lnTo>
                <a:lnTo>
                  <a:pt x="3984562" y="1231384"/>
                </a:lnTo>
                <a:lnTo>
                  <a:pt x="3974944" y="1231384"/>
                </a:lnTo>
                <a:close/>
                <a:moveTo>
                  <a:pt x="682310" y="1230862"/>
                </a:moveTo>
                <a:cubicBezTo>
                  <a:pt x="661919" y="1230862"/>
                  <a:pt x="643700" y="1240160"/>
                  <a:pt x="631661" y="1254748"/>
                </a:cubicBezTo>
                <a:lnTo>
                  <a:pt x="624317" y="1266853"/>
                </a:lnTo>
                <a:lnTo>
                  <a:pt x="622404" y="1267909"/>
                </a:lnTo>
                <a:cubicBezTo>
                  <a:pt x="620234" y="1269727"/>
                  <a:pt x="618385" y="1272001"/>
                  <a:pt x="617014" y="1274679"/>
                </a:cubicBezTo>
                <a:lnTo>
                  <a:pt x="240997" y="2009091"/>
                </a:lnTo>
                <a:cubicBezTo>
                  <a:pt x="239626" y="2011770"/>
                  <a:pt x="238862" y="2014599"/>
                  <a:pt x="238655" y="2017422"/>
                </a:cubicBezTo>
                <a:lnTo>
                  <a:pt x="238766" y="2018338"/>
                </a:lnTo>
                <a:lnTo>
                  <a:pt x="233758" y="2025765"/>
                </a:lnTo>
                <a:cubicBezTo>
                  <a:pt x="230436" y="2033618"/>
                  <a:pt x="228600" y="2042251"/>
                  <a:pt x="228600" y="2051314"/>
                </a:cubicBezTo>
                <a:cubicBezTo>
                  <a:pt x="228600" y="2060376"/>
                  <a:pt x="230436" y="2069010"/>
                  <a:pt x="233758" y="2076862"/>
                </a:cubicBezTo>
                <a:lnTo>
                  <a:pt x="235988" y="2080170"/>
                </a:lnTo>
                <a:lnTo>
                  <a:pt x="235689" y="2082608"/>
                </a:lnTo>
                <a:cubicBezTo>
                  <a:pt x="235890" y="2085432"/>
                  <a:pt x="236648" y="2088263"/>
                  <a:pt x="238014" y="2090944"/>
                </a:cubicBezTo>
                <a:lnTo>
                  <a:pt x="498752" y="2602671"/>
                </a:lnTo>
                <a:lnTo>
                  <a:pt x="613531" y="2828434"/>
                </a:lnTo>
                <a:lnTo>
                  <a:pt x="617170" y="2831548"/>
                </a:lnTo>
                <a:lnTo>
                  <a:pt x="617197" y="2831678"/>
                </a:lnTo>
                <a:cubicBezTo>
                  <a:pt x="627160" y="2855235"/>
                  <a:pt x="650487" y="2871765"/>
                  <a:pt x="677675" y="2871765"/>
                </a:cubicBezTo>
                <a:lnTo>
                  <a:pt x="680454" y="2871485"/>
                </a:lnTo>
                <a:lnTo>
                  <a:pt x="682310" y="2871765"/>
                </a:lnTo>
                <a:lnTo>
                  <a:pt x="682602" y="2871736"/>
                </a:lnTo>
                <a:lnTo>
                  <a:pt x="682748" y="2871765"/>
                </a:lnTo>
                <a:lnTo>
                  <a:pt x="1494876" y="2871765"/>
                </a:lnTo>
                <a:lnTo>
                  <a:pt x="1497460" y="2871244"/>
                </a:lnTo>
                <a:lnTo>
                  <a:pt x="1507078" y="2871244"/>
                </a:lnTo>
                <a:lnTo>
                  <a:pt x="1512251" y="2871765"/>
                </a:lnTo>
                <a:cubicBezTo>
                  <a:pt x="1532642" y="2871765"/>
                  <a:pt x="1550861" y="2862467"/>
                  <a:pt x="1562899" y="2847880"/>
                </a:cubicBezTo>
                <a:lnTo>
                  <a:pt x="1570244" y="2835774"/>
                </a:lnTo>
                <a:lnTo>
                  <a:pt x="1572156" y="2834718"/>
                </a:lnTo>
                <a:cubicBezTo>
                  <a:pt x="1574326" y="2832900"/>
                  <a:pt x="1576175" y="2830627"/>
                  <a:pt x="1577546" y="2827949"/>
                </a:cubicBezTo>
                <a:lnTo>
                  <a:pt x="1953563" y="2093536"/>
                </a:lnTo>
                <a:cubicBezTo>
                  <a:pt x="1954935" y="2090858"/>
                  <a:pt x="1955698" y="2088028"/>
                  <a:pt x="1955905" y="2085205"/>
                </a:cubicBezTo>
                <a:lnTo>
                  <a:pt x="1955794" y="2084290"/>
                </a:lnTo>
                <a:lnTo>
                  <a:pt x="1960802" y="2076862"/>
                </a:lnTo>
                <a:cubicBezTo>
                  <a:pt x="1964124" y="2069010"/>
                  <a:pt x="1965960" y="2060376"/>
                  <a:pt x="1965960" y="2051314"/>
                </a:cubicBezTo>
                <a:cubicBezTo>
                  <a:pt x="1965960" y="2042251"/>
                  <a:pt x="1964124" y="2033618"/>
                  <a:pt x="1960802" y="2025765"/>
                </a:cubicBezTo>
                <a:lnTo>
                  <a:pt x="1958573" y="2022458"/>
                </a:lnTo>
                <a:lnTo>
                  <a:pt x="1958871" y="2020019"/>
                </a:lnTo>
                <a:cubicBezTo>
                  <a:pt x="1958670" y="2017195"/>
                  <a:pt x="1957912" y="2014364"/>
                  <a:pt x="1956546" y="2011683"/>
                </a:cubicBezTo>
                <a:lnTo>
                  <a:pt x="1721779" y="1550927"/>
                </a:lnTo>
                <a:lnTo>
                  <a:pt x="1721681" y="1549670"/>
                </a:lnTo>
                <a:lnTo>
                  <a:pt x="1576829" y="1264756"/>
                </a:lnTo>
                <a:lnTo>
                  <a:pt x="1570126" y="1259020"/>
                </a:lnTo>
                <a:lnTo>
                  <a:pt x="1567534" y="1254748"/>
                </a:lnTo>
                <a:cubicBezTo>
                  <a:pt x="1555495" y="1240160"/>
                  <a:pt x="1537276" y="1230862"/>
                  <a:pt x="1516886" y="1230862"/>
                </a:cubicBezTo>
                <a:lnTo>
                  <a:pt x="1514106" y="1231143"/>
                </a:lnTo>
                <a:lnTo>
                  <a:pt x="1512251" y="1230862"/>
                </a:lnTo>
                <a:lnTo>
                  <a:pt x="1511958" y="1230892"/>
                </a:lnTo>
                <a:lnTo>
                  <a:pt x="1511812" y="1230862"/>
                </a:lnTo>
                <a:lnTo>
                  <a:pt x="699684" y="1230862"/>
                </a:lnTo>
                <a:lnTo>
                  <a:pt x="697100" y="1231384"/>
                </a:lnTo>
                <a:lnTo>
                  <a:pt x="687482" y="1231384"/>
                </a:lnTo>
                <a:close/>
                <a:moveTo>
                  <a:pt x="2341564" y="215907"/>
                </a:moveTo>
                <a:cubicBezTo>
                  <a:pt x="2321173" y="215907"/>
                  <a:pt x="2302954" y="225205"/>
                  <a:pt x="2290915" y="239793"/>
                </a:cubicBezTo>
                <a:lnTo>
                  <a:pt x="2283571" y="251898"/>
                </a:lnTo>
                <a:lnTo>
                  <a:pt x="2281658" y="252954"/>
                </a:lnTo>
                <a:cubicBezTo>
                  <a:pt x="2279488" y="254772"/>
                  <a:pt x="2277639" y="257046"/>
                  <a:pt x="2276268" y="259724"/>
                </a:cubicBezTo>
                <a:lnTo>
                  <a:pt x="1900251" y="994136"/>
                </a:lnTo>
                <a:cubicBezTo>
                  <a:pt x="1898880" y="996815"/>
                  <a:pt x="1898116" y="999644"/>
                  <a:pt x="1897909" y="1002467"/>
                </a:cubicBezTo>
                <a:lnTo>
                  <a:pt x="1898020" y="1003383"/>
                </a:lnTo>
                <a:lnTo>
                  <a:pt x="1893012" y="1010810"/>
                </a:lnTo>
                <a:cubicBezTo>
                  <a:pt x="1889690" y="1018663"/>
                  <a:pt x="1887854" y="1027296"/>
                  <a:pt x="1887854" y="1036359"/>
                </a:cubicBezTo>
                <a:cubicBezTo>
                  <a:pt x="1887854" y="1045421"/>
                  <a:pt x="1889690" y="1054055"/>
                  <a:pt x="1893012" y="1061907"/>
                </a:cubicBezTo>
                <a:lnTo>
                  <a:pt x="1895242" y="1065215"/>
                </a:lnTo>
                <a:lnTo>
                  <a:pt x="1894943" y="1067653"/>
                </a:lnTo>
                <a:cubicBezTo>
                  <a:pt x="1895144" y="1070477"/>
                  <a:pt x="1895902" y="1073308"/>
                  <a:pt x="1897268" y="1075989"/>
                </a:cubicBezTo>
                <a:lnTo>
                  <a:pt x="2158006" y="1587716"/>
                </a:lnTo>
                <a:lnTo>
                  <a:pt x="2272785" y="1813479"/>
                </a:lnTo>
                <a:lnTo>
                  <a:pt x="2276424" y="1816593"/>
                </a:lnTo>
                <a:lnTo>
                  <a:pt x="2276451" y="1816723"/>
                </a:lnTo>
                <a:cubicBezTo>
                  <a:pt x="2286414" y="1840280"/>
                  <a:pt x="2309741" y="1856810"/>
                  <a:pt x="2336929" y="1856810"/>
                </a:cubicBezTo>
                <a:lnTo>
                  <a:pt x="2339708" y="1856530"/>
                </a:lnTo>
                <a:lnTo>
                  <a:pt x="2341564" y="1856810"/>
                </a:lnTo>
                <a:lnTo>
                  <a:pt x="2341856" y="1856781"/>
                </a:lnTo>
                <a:lnTo>
                  <a:pt x="2342002" y="1856810"/>
                </a:lnTo>
                <a:lnTo>
                  <a:pt x="3154130" y="1856810"/>
                </a:lnTo>
                <a:lnTo>
                  <a:pt x="3156714" y="1856289"/>
                </a:lnTo>
                <a:lnTo>
                  <a:pt x="3166332" y="1856289"/>
                </a:lnTo>
                <a:lnTo>
                  <a:pt x="3171505" y="1856810"/>
                </a:lnTo>
                <a:cubicBezTo>
                  <a:pt x="3191896" y="1856810"/>
                  <a:pt x="3210115" y="1847512"/>
                  <a:pt x="3222153" y="1832925"/>
                </a:cubicBezTo>
                <a:lnTo>
                  <a:pt x="3229498" y="1820819"/>
                </a:lnTo>
                <a:lnTo>
                  <a:pt x="3231410" y="1819763"/>
                </a:lnTo>
                <a:cubicBezTo>
                  <a:pt x="3233580" y="1817945"/>
                  <a:pt x="3235429" y="1815672"/>
                  <a:pt x="3236800" y="1812994"/>
                </a:cubicBezTo>
                <a:lnTo>
                  <a:pt x="3612817" y="1078581"/>
                </a:lnTo>
                <a:cubicBezTo>
                  <a:pt x="3614189" y="1075903"/>
                  <a:pt x="3614952" y="1073073"/>
                  <a:pt x="3615159" y="1070250"/>
                </a:cubicBezTo>
                <a:lnTo>
                  <a:pt x="3615048" y="1069335"/>
                </a:lnTo>
                <a:lnTo>
                  <a:pt x="3620056" y="1061907"/>
                </a:lnTo>
                <a:cubicBezTo>
                  <a:pt x="3623378" y="1054055"/>
                  <a:pt x="3625214" y="1045421"/>
                  <a:pt x="3625214" y="1036359"/>
                </a:cubicBezTo>
                <a:cubicBezTo>
                  <a:pt x="3625214" y="1027296"/>
                  <a:pt x="3623378" y="1018663"/>
                  <a:pt x="3620056" y="1010810"/>
                </a:cubicBezTo>
                <a:lnTo>
                  <a:pt x="3617827" y="1007503"/>
                </a:lnTo>
                <a:lnTo>
                  <a:pt x="3618125" y="1005064"/>
                </a:lnTo>
                <a:cubicBezTo>
                  <a:pt x="3617924" y="1002240"/>
                  <a:pt x="3617166" y="999409"/>
                  <a:pt x="3615800" y="996728"/>
                </a:cubicBezTo>
                <a:lnTo>
                  <a:pt x="3381033" y="535972"/>
                </a:lnTo>
                <a:lnTo>
                  <a:pt x="3380935" y="534715"/>
                </a:lnTo>
                <a:lnTo>
                  <a:pt x="3236083" y="249801"/>
                </a:lnTo>
                <a:lnTo>
                  <a:pt x="3229380" y="244065"/>
                </a:lnTo>
                <a:lnTo>
                  <a:pt x="3226788" y="239793"/>
                </a:lnTo>
                <a:cubicBezTo>
                  <a:pt x="3214749" y="225205"/>
                  <a:pt x="3196530" y="215907"/>
                  <a:pt x="3176140" y="215907"/>
                </a:cubicBezTo>
                <a:lnTo>
                  <a:pt x="3173360" y="216188"/>
                </a:lnTo>
                <a:lnTo>
                  <a:pt x="3171505" y="215907"/>
                </a:lnTo>
                <a:lnTo>
                  <a:pt x="3171212" y="215937"/>
                </a:lnTo>
                <a:lnTo>
                  <a:pt x="3171066" y="215907"/>
                </a:lnTo>
                <a:lnTo>
                  <a:pt x="2358938" y="215907"/>
                </a:lnTo>
                <a:lnTo>
                  <a:pt x="2356354" y="216429"/>
                </a:lnTo>
                <a:lnTo>
                  <a:pt x="2346736" y="216429"/>
                </a:lnTo>
                <a:close/>
                <a:moveTo>
                  <a:pt x="3933634" y="207136"/>
                </a:moveTo>
                <a:cubicBezTo>
                  <a:pt x="3924511" y="207136"/>
                  <a:pt x="3916361" y="211296"/>
                  <a:pt x="3910975" y="217821"/>
                </a:cubicBezTo>
                <a:lnTo>
                  <a:pt x="3907689" y="223237"/>
                </a:lnTo>
                <a:lnTo>
                  <a:pt x="3906834" y="223710"/>
                </a:lnTo>
                <a:cubicBezTo>
                  <a:pt x="3905863" y="224523"/>
                  <a:pt x="3905036" y="225540"/>
                  <a:pt x="3904422" y="226738"/>
                </a:cubicBezTo>
                <a:lnTo>
                  <a:pt x="3736204" y="555292"/>
                </a:lnTo>
                <a:cubicBezTo>
                  <a:pt x="3735591" y="556491"/>
                  <a:pt x="3735249" y="557756"/>
                  <a:pt x="3735157" y="559019"/>
                </a:cubicBezTo>
                <a:lnTo>
                  <a:pt x="3735206" y="559429"/>
                </a:lnTo>
                <a:lnTo>
                  <a:pt x="3732966" y="562751"/>
                </a:lnTo>
                <a:cubicBezTo>
                  <a:pt x="3731480" y="566264"/>
                  <a:pt x="3730658" y="570127"/>
                  <a:pt x="3730658" y="574181"/>
                </a:cubicBezTo>
                <a:cubicBezTo>
                  <a:pt x="3730658" y="578236"/>
                  <a:pt x="3731480" y="582098"/>
                  <a:pt x="3732966" y="585611"/>
                </a:cubicBezTo>
                <a:lnTo>
                  <a:pt x="3733963" y="587090"/>
                </a:lnTo>
                <a:lnTo>
                  <a:pt x="3733830" y="588181"/>
                </a:lnTo>
                <a:cubicBezTo>
                  <a:pt x="3733919" y="589445"/>
                  <a:pt x="3734259" y="590711"/>
                  <a:pt x="3734870" y="591911"/>
                </a:cubicBezTo>
                <a:lnTo>
                  <a:pt x="3851516" y="820842"/>
                </a:lnTo>
                <a:lnTo>
                  <a:pt x="3902864" y="921841"/>
                </a:lnTo>
                <a:lnTo>
                  <a:pt x="3904492" y="923234"/>
                </a:lnTo>
                <a:lnTo>
                  <a:pt x="3904504" y="923292"/>
                </a:lnTo>
                <a:cubicBezTo>
                  <a:pt x="3908962" y="933831"/>
                  <a:pt x="3919397" y="941226"/>
                  <a:pt x="3931560" y="941226"/>
                </a:cubicBezTo>
                <a:lnTo>
                  <a:pt x="3932804" y="941101"/>
                </a:lnTo>
                <a:lnTo>
                  <a:pt x="3933634" y="941226"/>
                </a:lnTo>
                <a:lnTo>
                  <a:pt x="3933764" y="941213"/>
                </a:lnTo>
                <a:lnTo>
                  <a:pt x="3933830" y="941226"/>
                </a:lnTo>
                <a:lnTo>
                  <a:pt x="4297150" y="941226"/>
                </a:lnTo>
                <a:lnTo>
                  <a:pt x="4298306" y="940993"/>
                </a:lnTo>
                <a:lnTo>
                  <a:pt x="4302609" y="940993"/>
                </a:lnTo>
                <a:lnTo>
                  <a:pt x="4304923" y="941226"/>
                </a:lnTo>
                <a:cubicBezTo>
                  <a:pt x="4314045" y="941226"/>
                  <a:pt x="4322196" y="937067"/>
                  <a:pt x="4327582" y="930541"/>
                </a:cubicBezTo>
                <a:lnTo>
                  <a:pt x="4330867" y="925125"/>
                </a:lnTo>
                <a:lnTo>
                  <a:pt x="4331723" y="924653"/>
                </a:lnTo>
                <a:cubicBezTo>
                  <a:pt x="4332694" y="923839"/>
                  <a:pt x="4333521" y="922822"/>
                  <a:pt x="4334134" y="921624"/>
                </a:cubicBezTo>
                <a:lnTo>
                  <a:pt x="4502352" y="593070"/>
                </a:lnTo>
                <a:cubicBezTo>
                  <a:pt x="4502966" y="591872"/>
                  <a:pt x="4503307" y="590606"/>
                  <a:pt x="4503400" y="589343"/>
                </a:cubicBezTo>
                <a:lnTo>
                  <a:pt x="4503350" y="588934"/>
                </a:lnTo>
                <a:lnTo>
                  <a:pt x="4505591" y="585611"/>
                </a:lnTo>
                <a:cubicBezTo>
                  <a:pt x="4507077" y="582098"/>
                  <a:pt x="4507898" y="578235"/>
                  <a:pt x="4507898" y="574181"/>
                </a:cubicBezTo>
                <a:cubicBezTo>
                  <a:pt x="4507898" y="570127"/>
                  <a:pt x="4507077" y="566264"/>
                  <a:pt x="4505591" y="562751"/>
                </a:cubicBezTo>
                <a:lnTo>
                  <a:pt x="4504593" y="561272"/>
                </a:lnTo>
                <a:lnTo>
                  <a:pt x="4504727" y="560181"/>
                </a:lnTo>
                <a:cubicBezTo>
                  <a:pt x="4504637" y="558918"/>
                  <a:pt x="4504298" y="557651"/>
                  <a:pt x="4503687" y="556452"/>
                </a:cubicBezTo>
                <a:lnTo>
                  <a:pt x="4398659" y="350323"/>
                </a:lnTo>
                <a:lnTo>
                  <a:pt x="4398616" y="349761"/>
                </a:lnTo>
                <a:lnTo>
                  <a:pt x="4333814" y="222299"/>
                </a:lnTo>
                <a:lnTo>
                  <a:pt x="4330815" y="219733"/>
                </a:lnTo>
                <a:lnTo>
                  <a:pt x="4329655" y="217822"/>
                </a:lnTo>
                <a:cubicBezTo>
                  <a:pt x="4324269" y="211296"/>
                  <a:pt x="4316119" y="207136"/>
                  <a:pt x="4306997" y="207136"/>
                </a:cubicBezTo>
                <a:lnTo>
                  <a:pt x="4305753" y="207261"/>
                </a:lnTo>
                <a:lnTo>
                  <a:pt x="4304923" y="207136"/>
                </a:lnTo>
                <a:lnTo>
                  <a:pt x="4304792" y="207149"/>
                </a:lnTo>
                <a:lnTo>
                  <a:pt x="4304727" y="207136"/>
                </a:lnTo>
                <a:lnTo>
                  <a:pt x="3941407" y="207136"/>
                </a:lnTo>
                <a:lnTo>
                  <a:pt x="3940250" y="207369"/>
                </a:lnTo>
                <a:lnTo>
                  <a:pt x="3935948" y="207369"/>
                </a:lnTo>
                <a:close/>
                <a:moveTo>
                  <a:pt x="1219789" y="207135"/>
                </a:moveTo>
                <a:cubicBezTo>
                  <a:pt x="1210666" y="207135"/>
                  <a:pt x="1202516" y="211295"/>
                  <a:pt x="1197130" y="217820"/>
                </a:cubicBezTo>
                <a:lnTo>
                  <a:pt x="1193844" y="223236"/>
                </a:lnTo>
                <a:lnTo>
                  <a:pt x="1192989" y="223708"/>
                </a:lnTo>
                <a:cubicBezTo>
                  <a:pt x="1192018" y="224522"/>
                  <a:pt x="1191191" y="225539"/>
                  <a:pt x="1190577" y="226737"/>
                </a:cubicBezTo>
                <a:lnTo>
                  <a:pt x="1022359" y="555291"/>
                </a:lnTo>
                <a:cubicBezTo>
                  <a:pt x="1021746" y="556489"/>
                  <a:pt x="1021404" y="557755"/>
                  <a:pt x="1021312" y="559018"/>
                </a:cubicBezTo>
                <a:lnTo>
                  <a:pt x="1021361" y="559428"/>
                </a:lnTo>
                <a:lnTo>
                  <a:pt x="1019121" y="562750"/>
                </a:lnTo>
                <a:cubicBezTo>
                  <a:pt x="1017635" y="566263"/>
                  <a:pt x="1016813" y="570126"/>
                  <a:pt x="1016813" y="574180"/>
                </a:cubicBezTo>
                <a:cubicBezTo>
                  <a:pt x="1016813" y="578235"/>
                  <a:pt x="1017635" y="582097"/>
                  <a:pt x="1019121" y="585610"/>
                </a:cubicBezTo>
                <a:lnTo>
                  <a:pt x="1020118" y="587089"/>
                </a:lnTo>
                <a:lnTo>
                  <a:pt x="1019985" y="588180"/>
                </a:lnTo>
                <a:cubicBezTo>
                  <a:pt x="1020074" y="589444"/>
                  <a:pt x="1020414" y="590710"/>
                  <a:pt x="1021025" y="591910"/>
                </a:cubicBezTo>
                <a:lnTo>
                  <a:pt x="1137671" y="820841"/>
                </a:lnTo>
                <a:lnTo>
                  <a:pt x="1189019" y="921840"/>
                </a:lnTo>
                <a:lnTo>
                  <a:pt x="1190647" y="923233"/>
                </a:lnTo>
                <a:lnTo>
                  <a:pt x="1190659" y="923291"/>
                </a:lnTo>
                <a:cubicBezTo>
                  <a:pt x="1195117" y="933830"/>
                  <a:pt x="1205552" y="941225"/>
                  <a:pt x="1217715" y="941225"/>
                </a:cubicBezTo>
                <a:lnTo>
                  <a:pt x="1218959" y="941100"/>
                </a:lnTo>
                <a:lnTo>
                  <a:pt x="1219789" y="941225"/>
                </a:lnTo>
                <a:lnTo>
                  <a:pt x="1219919" y="941212"/>
                </a:lnTo>
                <a:lnTo>
                  <a:pt x="1219985" y="941225"/>
                </a:lnTo>
                <a:lnTo>
                  <a:pt x="1583305" y="941225"/>
                </a:lnTo>
                <a:lnTo>
                  <a:pt x="1584461" y="940992"/>
                </a:lnTo>
                <a:lnTo>
                  <a:pt x="1588764" y="940992"/>
                </a:lnTo>
                <a:lnTo>
                  <a:pt x="1591078" y="941225"/>
                </a:lnTo>
                <a:cubicBezTo>
                  <a:pt x="1600200" y="941225"/>
                  <a:pt x="1608351" y="937066"/>
                  <a:pt x="1613737" y="930540"/>
                </a:cubicBezTo>
                <a:lnTo>
                  <a:pt x="1617022" y="925124"/>
                </a:lnTo>
                <a:lnTo>
                  <a:pt x="1617878" y="924652"/>
                </a:lnTo>
                <a:cubicBezTo>
                  <a:pt x="1618849" y="923838"/>
                  <a:pt x="1619676" y="922821"/>
                  <a:pt x="1620289" y="921623"/>
                </a:cubicBezTo>
                <a:lnTo>
                  <a:pt x="1788507" y="593069"/>
                </a:lnTo>
                <a:cubicBezTo>
                  <a:pt x="1789121" y="591871"/>
                  <a:pt x="1789462" y="590605"/>
                  <a:pt x="1789555" y="589342"/>
                </a:cubicBezTo>
                <a:lnTo>
                  <a:pt x="1789505" y="588933"/>
                </a:lnTo>
                <a:lnTo>
                  <a:pt x="1791746" y="585610"/>
                </a:lnTo>
                <a:cubicBezTo>
                  <a:pt x="1793232" y="582097"/>
                  <a:pt x="1794053" y="578234"/>
                  <a:pt x="1794053" y="574180"/>
                </a:cubicBezTo>
                <a:cubicBezTo>
                  <a:pt x="1794053" y="570126"/>
                  <a:pt x="1793232" y="566263"/>
                  <a:pt x="1791746" y="562750"/>
                </a:cubicBezTo>
                <a:lnTo>
                  <a:pt x="1790748" y="561272"/>
                </a:lnTo>
                <a:lnTo>
                  <a:pt x="1790882" y="560180"/>
                </a:lnTo>
                <a:cubicBezTo>
                  <a:pt x="1790792" y="558917"/>
                  <a:pt x="1790453" y="557650"/>
                  <a:pt x="1789842" y="556451"/>
                </a:cubicBezTo>
                <a:lnTo>
                  <a:pt x="1684814" y="350322"/>
                </a:lnTo>
                <a:lnTo>
                  <a:pt x="1684771" y="349759"/>
                </a:lnTo>
                <a:lnTo>
                  <a:pt x="1619969" y="222298"/>
                </a:lnTo>
                <a:lnTo>
                  <a:pt x="1616970" y="219732"/>
                </a:lnTo>
                <a:lnTo>
                  <a:pt x="1615810" y="217821"/>
                </a:lnTo>
                <a:cubicBezTo>
                  <a:pt x="1610424" y="211295"/>
                  <a:pt x="1602274" y="207135"/>
                  <a:pt x="1593152" y="207135"/>
                </a:cubicBezTo>
                <a:lnTo>
                  <a:pt x="1591908" y="207260"/>
                </a:lnTo>
                <a:lnTo>
                  <a:pt x="1591078" y="207135"/>
                </a:lnTo>
                <a:lnTo>
                  <a:pt x="1590947" y="207148"/>
                </a:lnTo>
                <a:lnTo>
                  <a:pt x="1590882" y="207135"/>
                </a:lnTo>
                <a:lnTo>
                  <a:pt x="1227562" y="207135"/>
                </a:lnTo>
                <a:lnTo>
                  <a:pt x="1226405" y="207368"/>
                </a:lnTo>
                <a:lnTo>
                  <a:pt x="1222103" y="207368"/>
                </a:lnTo>
                <a:close/>
                <a:moveTo>
                  <a:pt x="2232361" y="0"/>
                </a:moveTo>
                <a:lnTo>
                  <a:pt x="2238895" y="659"/>
                </a:lnTo>
                <a:lnTo>
                  <a:pt x="2251044" y="659"/>
                </a:lnTo>
                <a:lnTo>
                  <a:pt x="2254308" y="0"/>
                </a:lnTo>
                <a:lnTo>
                  <a:pt x="3280154" y="0"/>
                </a:lnTo>
                <a:lnTo>
                  <a:pt x="3280338" y="37"/>
                </a:lnTo>
                <a:lnTo>
                  <a:pt x="3280707" y="0"/>
                </a:lnTo>
                <a:lnTo>
                  <a:pt x="3283051" y="354"/>
                </a:lnTo>
                <a:lnTo>
                  <a:pt x="3286562" y="0"/>
                </a:lnTo>
                <a:cubicBezTo>
                  <a:pt x="3312319" y="0"/>
                  <a:pt x="3335332" y="11745"/>
                  <a:pt x="3350539" y="30172"/>
                </a:cubicBezTo>
                <a:lnTo>
                  <a:pt x="3353813" y="35568"/>
                </a:lnTo>
                <a:lnTo>
                  <a:pt x="3362281" y="42813"/>
                </a:lnTo>
                <a:lnTo>
                  <a:pt x="3545251" y="402704"/>
                </a:lnTo>
                <a:lnTo>
                  <a:pt x="3545375" y="404293"/>
                </a:lnTo>
                <a:lnTo>
                  <a:pt x="3598457" y="508473"/>
                </a:lnTo>
                <a:lnTo>
                  <a:pt x="3815952" y="83674"/>
                </a:lnTo>
                <a:cubicBezTo>
                  <a:pt x="3816819" y="81982"/>
                  <a:pt x="3817986" y="80547"/>
                  <a:pt x="3819357" y="79398"/>
                </a:cubicBezTo>
                <a:lnTo>
                  <a:pt x="3820564" y="78732"/>
                </a:lnTo>
                <a:lnTo>
                  <a:pt x="3825203" y="71086"/>
                </a:lnTo>
                <a:cubicBezTo>
                  <a:pt x="3832807" y="61873"/>
                  <a:pt x="3844313" y="56000"/>
                  <a:pt x="3857192" y="56000"/>
                </a:cubicBezTo>
                <a:lnTo>
                  <a:pt x="3860459" y="56330"/>
                </a:lnTo>
                <a:lnTo>
                  <a:pt x="3866533" y="56330"/>
                </a:lnTo>
                <a:lnTo>
                  <a:pt x="3868165" y="56000"/>
                </a:lnTo>
                <a:lnTo>
                  <a:pt x="4381088" y="56000"/>
                </a:lnTo>
                <a:lnTo>
                  <a:pt x="4381180" y="56019"/>
                </a:lnTo>
                <a:lnTo>
                  <a:pt x="4381365" y="56000"/>
                </a:lnTo>
                <a:lnTo>
                  <a:pt x="4382537" y="56177"/>
                </a:lnTo>
                <a:lnTo>
                  <a:pt x="4384292" y="56000"/>
                </a:lnTo>
                <a:cubicBezTo>
                  <a:pt x="4397171" y="56000"/>
                  <a:pt x="4408677" y="61873"/>
                  <a:pt x="4416281" y="71086"/>
                </a:cubicBezTo>
                <a:lnTo>
                  <a:pt x="4417918" y="73784"/>
                </a:lnTo>
                <a:lnTo>
                  <a:pt x="4422152" y="77407"/>
                </a:lnTo>
                <a:lnTo>
                  <a:pt x="4513637" y="257353"/>
                </a:lnTo>
                <a:lnTo>
                  <a:pt x="4513699" y="258148"/>
                </a:lnTo>
                <a:lnTo>
                  <a:pt x="4661973" y="549151"/>
                </a:lnTo>
                <a:cubicBezTo>
                  <a:pt x="4662836" y="550845"/>
                  <a:pt x="4663314" y="552633"/>
                  <a:pt x="4663441" y="554416"/>
                </a:cubicBezTo>
                <a:lnTo>
                  <a:pt x="4663252" y="555957"/>
                </a:lnTo>
                <a:lnTo>
                  <a:pt x="4664661" y="558045"/>
                </a:lnTo>
                <a:cubicBezTo>
                  <a:pt x="4666758" y="563005"/>
                  <a:pt x="4667918" y="568458"/>
                  <a:pt x="4667918" y="574181"/>
                </a:cubicBezTo>
                <a:cubicBezTo>
                  <a:pt x="4667918" y="579905"/>
                  <a:pt x="4666758" y="585358"/>
                  <a:pt x="4664661" y="590317"/>
                </a:cubicBezTo>
                <a:lnTo>
                  <a:pt x="4661498" y="595008"/>
                </a:lnTo>
                <a:lnTo>
                  <a:pt x="4661567" y="595586"/>
                </a:lnTo>
                <a:cubicBezTo>
                  <a:pt x="4661437" y="597369"/>
                  <a:pt x="4660955" y="599157"/>
                  <a:pt x="4660089" y="600848"/>
                </a:cubicBezTo>
                <a:lnTo>
                  <a:pt x="4448068" y="1014955"/>
                </a:lnTo>
                <a:lnTo>
                  <a:pt x="4908362" y="1014955"/>
                </a:lnTo>
                <a:lnTo>
                  <a:pt x="4908546" y="1014992"/>
                </a:lnTo>
                <a:lnTo>
                  <a:pt x="4908915" y="1014955"/>
                </a:lnTo>
                <a:lnTo>
                  <a:pt x="4911259" y="1015309"/>
                </a:lnTo>
                <a:lnTo>
                  <a:pt x="4914770" y="1014955"/>
                </a:lnTo>
                <a:cubicBezTo>
                  <a:pt x="4940527" y="1014955"/>
                  <a:pt x="4963540" y="1026700"/>
                  <a:pt x="4978747" y="1045127"/>
                </a:cubicBezTo>
                <a:lnTo>
                  <a:pt x="4982021" y="1050523"/>
                </a:lnTo>
                <a:lnTo>
                  <a:pt x="4990489" y="1057768"/>
                </a:lnTo>
                <a:lnTo>
                  <a:pt x="5173459" y="1417659"/>
                </a:lnTo>
                <a:lnTo>
                  <a:pt x="5173583" y="1419248"/>
                </a:lnTo>
                <a:lnTo>
                  <a:pt x="5470131" y="2001254"/>
                </a:lnTo>
                <a:cubicBezTo>
                  <a:pt x="5471857" y="2004641"/>
                  <a:pt x="5472814" y="2008217"/>
                  <a:pt x="5473068" y="2011784"/>
                </a:cubicBezTo>
                <a:lnTo>
                  <a:pt x="5472690" y="2014865"/>
                </a:lnTo>
                <a:lnTo>
                  <a:pt x="5475507" y="2019042"/>
                </a:lnTo>
                <a:cubicBezTo>
                  <a:pt x="5479702" y="2028961"/>
                  <a:pt x="5482022" y="2039867"/>
                  <a:pt x="5482022" y="2051314"/>
                </a:cubicBezTo>
                <a:cubicBezTo>
                  <a:pt x="5482022" y="2062761"/>
                  <a:pt x="5479702" y="2073667"/>
                  <a:pt x="5475507" y="2083586"/>
                </a:cubicBezTo>
                <a:lnTo>
                  <a:pt x="5469181" y="2092968"/>
                </a:lnTo>
                <a:lnTo>
                  <a:pt x="5469320" y="2094124"/>
                </a:lnTo>
                <a:cubicBezTo>
                  <a:pt x="5469059" y="2097690"/>
                  <a:pt x="5468095" y="2101265"/>
                  <a:pt x="5466363" y="2104648"/>
                </a:cubicBezTo>
                <a:lnTo>
                  <a:pt x="4991394" y="3032326"/>
                </a:lnTo>
                <a:cubicBezTo>
                  <a:pt x="4989662" y="3035709"/>
                  <a:pt x="4987326" y="3038581"/>
                  <a:pt x="4984585" y="3040877"/>
                </a:cubicBezTo>
                <a:lnTo>
                  <a:pt x="4982170" y="3042211"/>
                </a:lnTo>
                <a:lnTo>
                  <a:pt x="4972893" y="3057502"/>
                </a:lnTo>
                <a:cubicBezTo>
                  <a:pt x="4957686" y="3075928"/>
                  <a:pt x="4934673" y="3087673"/>
                  <a:pt x="4908915" y="3087673"/>
                </a:cubicBezTo>
                <a:lnTo>
                  <a:pt x="4902381" y="3087014"/>
                </a:lnTo>
                <a:lnTo>
                  <a:pt x="4890233" y="3087014"/>
                </a:lnTo>
                <a:lnTo>
                  <a:pt x="4886968" y="3087673"/>
                </a:lnTo>
                <a:lnTo>
                  <a:pt x="4446865" y="3087673"/>
                </a:lnTo>
                <a:lnTo>
                  <a:pt x="4483148" y="3159040"/>
                </a:lnTo>
                <a:lnTo>
                  <a:pt x="4483210" y="3159834"/>
                </a:lnTo>
                <a:lnTo>
                  <a:pt x="4631484" y="3450838"/>
                </a:lnTo>
                <a:cubicBezTo>
                  <a:pt x="4632347" y="3452532"/>
                  <a:pt x="4632825" y="3454320"/>
                  <a:pt x="4632952" y="3456103"/>
                </a:cubicBezTo>
                <a:lnTo>
                  <a:pt x="4632763" y="3457644"/>
                </a:lnTo>
                <a:lnTo>
                  <a:pt x="4634172" y="3459732"/>
                </a:lnTo>
                <a:cubicBezTo>
                  <a:pt x="4636269" y="3464692"/>
                  <a:pt x="4637429" y="3470145"/>
                  <a:pt x="4637429" y="3475868"/>
                </a:cubicBezTo>
                <a:cubicBezTo>
                  <a:pt x="4637429" y="3481592"/>
                  <a:pt x="4636269" y="3487045"/>
                  <a:pt x="4634172" y="3492004"/>
                </a:cubicBezTo>
                <a:lnTo>
                  <a:pt x="4631009" y="3496695"/>
                </a:lnTo>
                <a:lnTo>
                  <a:pt x="4631078" y="3497273"/>
                </a:lnTo>
                <a:cubicBezTo>
                  <a:pt x="4630948" y="3499056"/>
                  <a:pt x="4630466" y="3500844"/>
                  <a:pt x="4629600" y="3502535"/>
                </a:cubicBezTo>
                <a:lnTo>
                  <a:pt x="4392115" y="3966376"/>
                </a:lnTo>
                <a:cubicBezTo>
                  <a:pt x="4391249" y="3968067"/>
                  <a:pt x="4390081" y="3969503"/>
                  <a:pt x="4388711" y="3970651"/>
                </a:cubicBezTo>
                <a:lnTo>
                  <a:pt x="4387503" y="3971318"/>
                </a:lnTo>
                <a:lnTo>
                  <a:pt x="4382865" y="3978964"/>
                </a:lnTo>
                <a:cubicBezTo>
                  <a:pt x="4375261" y="3988177"/>
                  <a:pt x="4363755" y="3994049"/>
                  <a:pt x="4350876" y="3994049"/>
                </a:cubicBezTo>
                <a:lnTo>
                  <a:pt x="4347609" y="3993720"/>
                </a:lnTo>
                <a:lnTo>
                  <a:pt x="4341535" y="3993720"/>
                </a:lnTo>
                <a:lnTo>
                  <a:pt x="4339902" y="3994049"/>
                </a:lnTo>
                <a:lnTo>
                  <a:pt x="3826979" y="3994049"/>
                </a:lnTo>
                <a:lnTo>
                  <a:pt x="3826887" y="3994031"/>
                </a:lnTo>
                <a:lnTo>
                  <a:pt x="3826703" y="3994049"/>
                </a:lnTo>
                <a:lnTo>
                  <a:pt x="3825531" y="3993872"/>
                </a:lnTo>
                <a:lnTo>
                  <a:pt x="3823775" y="3994049"/>
                </a:lnTo>
                <a:cubicBezTo>
                  <a:pt x="3806604" y="3994049"/>
                  <a:pt x="3791871" y="3983609"/>
                  <a:pt x="3785579" y="3968731"/>
                </a:cubicBezTo>
                <a:lnTo>
                  <a:pt x="3785562" y="3968649"/>
                </a:lnTo>
                <a:lnTo>
                  <a:pt x="3783264" y="3966682"/>
                </a:lnTo>
                <a:lnTo>
                  <a:pt x="3710772" y="3824095"/>
                </a:lnTo>
                <a:lnTo>
                  <a:pt x="3586998" y="3581175"/>
                </a:lnTo>
                <a:lnTo>
                  <a:pt x="3336516" y="4070398"/>
                </a:lnTo>
                <a:cubicBezTo>
                  <a:pt x="3334784" y="4073781"/>
                  <a:pt x="3332448" y="4076653"/>
                  <a:pt x="3329707" y="4078949"/>
                </a:cubicBezTo>
                <a:lnTo>
                  <a:pt x="3327292" y="4080283"/>
                </a:lnTo>
                <a:lnTo>
                  <a:pt x="3318015" y="4095574"/>
                </a:lnTo>
                <a:cubicBezTo>
                  <a:pt x="3302808" y="4114000"/>
                  <a:pt x="3279795" y="4125745"/>
                  <a:pt x="3254037" y="4125745"/>
                </a:cubicBezTo>
                <a:lnTo>
                  <a:pt x="3247503" y="4125086"/>
                </a:lnTo>
                <a:lnTo>
                  <a:pt x="3235355" y="4125086"/>
                </a:lnTo>
                <a:lnTo>
                  <a:pt x="3232090" y="4125745"/>
                </a:lnTo>
                <a:lnTo>
                  <a:pt x="2206244" y="4125745"/>
                </a:lnTo>
                <a:lnTo>
                  <a:pt x="2206060" y="4125708"/>
                </a:lnTo>
                <a:lnTo>
                  <a:pt x="2205691" y="4125745"/>
                </a:lnTo>
                <a:lnTo>
                  <a:pt x="2203347" y="4125391"/>
                </a:lnTo>
                <a:lnTo>
                  <a:pt x="2199836" y="4125745"/>
                </a:lnTo>
                <a:cubicBezTo>
                  <a:pt x="2165494" y="4125745"/>
                  <a:pt x="2136028" y="4104865"/>
                  <a:pt x="2123443" y="4075108"/>
                </a:cubicBezTo>
                <a:lnTo>
                  <a:pt x="2123410" y="4074944"/>
                </a:lnTo>
                <a:lnTo>
                  <a:pt x="2118813" y="4071011"/>
                </a:lnTo>
                <a:lnTo>
                  <a:pt x="1973829" y="3785837"/>
                </a:lnTo>
                <a:lnTo>
                  <a:pt x="1872513" y="3586993"/>
                </a:lnTo>
                <a:lnTo>
                  <a:pt x="1678270" y="3966375"/>
                </a:lnTo>
                <a:cubicBezTo>
                  <a:pt x="1677404" y="3968066"/>
                  <a:pt x="1676236" y="3969502"/>
                  <a:pt x="1674866" y="3970650"/>
                </a:cubicBezTo>
                <a:lnTo>
                  <a:pt x="1673658" y="3971317"/>
                </a:lnTo>
                <a:lnTo>
                  <a:pt x="1669020" y="3978963"/>
                </a:lnTo>
                <a:cubicBezTo>
                  <a:pt x="1661416" y="3988176"/>
                  <a:pt x="1649910" y="3994048"/>
                  <a:pt x="1637031" y="3994048"/>
                </a:cubicBezTo>
                <a:lnTo>
                  <a:pt x="1633764" y="3993719"/>
                </a:lnTo>
                <a:lnTo>
                  <a:pt x="1627690" y="3993719"/>
                </a:lnTo>
                <a:lnTo>
                  <a:pt x="1626057" y="3994048"/>
                </a:lnTo>
                <a:lnTo>
                  <a:pt x="1113134" y="3994048"/>
                </a:lnTo>
                <a:lnTo>
                  <a:pt x="1113042" y="3994030"/>
                </a:lnTo>
                <a:lnTo>
                  <a:pt x="1112858" y="3994048"/>
                </a:lnTo>
                <a:lnTo>
                  <a:pt x="1111686" y="3993871"/>
                </a:lnTo>
                <a:lnTo>
                  <a:pt x="1109930" y="3994048"/>
                </a:lnTo>
                <a:cubicBezTo>
                  <a:pt x="1092759" y="3994048"/>
                  <a:pt x="1078026" y="3983608"/>
                  <a:pt x="1071734" y="3968730"/>
                </a:cubicBezTo>
                <a:lnTo>
                  <a:pt x="1071717" y="3968648"/>
                </a:lnTo>
                <a:lnTo>
                  <a:pt x="1069419" y="3966681"/>
                </a:lnTo>
                <a:lnTo>
                  <a:pt x="996927" y="3824094"/>
                </a:lnTo>
                <a:lnTo>
                  <a:pt x="832249" y="3500897"/>
                </a:lnTo>
                <a:cubicBezTo>
                  <a:pt x="831387" y="3499204"/>
                  <a:pt x="830908" y="3497416"/>
                  <a:pt x="830781" y="3495632"/>
                </a:cubicBezTo>
                <a:lnTo>
                  <a:pt x="830970" y="3494092"/>
                </a:lnTo>
                <a:lnTo>
                  <a:pt x="829562" y="3492003"/>
                </a:lnTo>
                <a:cubicBezTo>
                  <a:pt x="827464" y="3487044"/>
                  <a:pt x="826304" y="3481591"/>
                  <a:pt x="826304" y="3475867"/>
                </a:cubicBezTo>
                <a:cubicBezTo>
                  <a:pt x="826304" y="3470144"/>
                  <a:pt x="827464" y="3464691"/>
                  <a:pt x="829562" y="3459731"/>
                </a:cubicBezTo>
                <a:lnTo>
                  <a:pt x="832724" y="3455040"/>
                </a:lnTo>
                <a:lnTo>
                  <a:pt x="832655" y="3454462"/>
                </a:lnTo>
                <a:cubicBezTo>
                  <a:pt x="832785" y="3452679"/>
                  <a:pt x="833267" y="3450892"/>
                  <a:pt x="834133" y="3449201"/>
                </a:cubicBezTo>
                <a:lnTo>
                  <a:pt x="1019234" y="3087673"/>
                </a:lnTo>
                <a:lnTo>
                  <a:pt x="573660" y="3087673"/>
                </a:lnTo>
                <a:lnTo>
                  <a:pt x="573476" y="3087636"/>
                </a:lnTo>
                <a:lnTo>
                  <a:pt x="573107" y="3087673"/>
                </a:lnTo>
                <a:lnTo>
                  <a:pt x="570763" y="3087319"/>
                </a:lnTo>
                <a:lnTo>
                  <a:pt x="567252" y="3087673"/>
                </a:lnTo>
                <a:cubicBezTo>
                  <a:pt x="532910" y="3087673"/>
                  <a:pt x="503444" y="3066793"/>
                  <a:pt x="490859" y="3037036"/>
                </a:cubicBezTo>
                <a:lnTo>
                  <a:pt x="490826" y="3036872"/>
                </a:lnTo>
                <a:lnTo>
                  <a:pt x="486229" y="3032939"/>
                </a:lnTo>
                <a:lnTo>
                  <a:pt x="341245" y="2747765"/>
                </a:lnTo>
                <a:lnTo>
                  <a:pt x="11891" y="2101374"/>
                </a:lnTo>
                <a:cubicBezTo>
                  <a:pt x="10166" y="2097987"/>
                  <a:pt x="9208" y="2094412"/>
                  <a:pt x="8954" y="2090844"/>
                </a:cubicBezTo>
                <a:lnTo>
                  <a:pt x="9332" y="2087764"/>
                </a:lnTo>
                <a:lnTo>
                  <a:pt x="6516" y="2083586"/>
                </a:lnTo>
                <a:cubicBezTo>
                  <a:pt x="2320" y="2073667"/>
                  <a:pt x="0" y="2062762"/>
                  <a:pt x="0" y="2051314"/>
                </a:cubicBezTo>
                <a:cubicBezTo>
                  <a:pt x="0" y="2039867"/>
                  <a:pt x="2320" y="2028961"/>
                  <a:pt x="6516" y="2019042"/>
                </a:cubicBezTo>
                <a:lnTo>
                  <a:pt x="12841" y="2009660"/>
                </a:lnTo>
                <a:lnTo>
                  <a:pt x="12702" y="2008504"/>
                </a:lnTo>
                <a:cubicBezTo>
                  <a:pt x="12963" y="2004938"/>
                  <a:pt x="13927" y="2001364"/>
                  <a:pt x="15659" y="1997981"/>
                </a:cubicBezTo>
                <a:lnTo>
                  <a:pt x="490628" y="1070302"/>
                </a:lnTo>
                <a:cubicBezTo>
                  <a:pt x="492361" y="1066919"/>
                  <a:pt x="494696" y="1064047"/>
                  <a:pt x="497437" y="1061751"/>
                </a:cubicBezTo>
                <a:lnTo>
                  <a:pt x="499852" y="1060418"/>
                </a:lnTo>
                <a:lnTo>
                  <a:pt x="509130" y="1045126"/>
                </a:lnTo>
                <a:cubicBezTo>
                  <a:pt x="524337" y="1026700"/>
                  <a:pt x="547350" y="1014955"/>
                  <a:pt x="573107" y="1014955"/>
                </a:cubicBezTo>
                <a:lnTo>
                  <a:pt x="579641" y="1015614"/>
                </a:lnTo>
                <a:lnTo>
                  <a:pt x="591790" y="1015614"/>
                </a:lnTo>
                <a:lnTo>
                  <a:pt x="595054" y="1014955"/>
                </a:lnTo>
                <a:lnTo>
                  <a:pt x="1074468" y="1014955"/>
                </a:lnTo>
                <a:lnTo>
                  <a:pt x="1027416" y="922407"/>
                </a:lnTo>
                <a:lnTo>
                  <a:pt x="862739" y="599210"/>
                </a:lnTo>
                <a:cubicBezTo>
                  <a:pt x="861876" y="597517"/>
                  <a:pt x="861397" y="595729"/>
                  <a:pt x="861270" y="593945"/>
                </a:cubicBezTo>
                <a:lnTo>
                  <a:pt x="861459" y="592405"/>
                </a:lnTo>
                <a:lnTo>
                  <a:pt x="860051" y="590316"/>
                </a:lnTo>
                <a:cubicBezTo>
                  <a:pt x="857953" y="585357"/>
                  <a:pt x="856793" y="579904"/>
                  <a:pt x="856793" y="574180"/>
                </a:cubicBezTo>
                <a:cubicBezTo>
                  <a:pt x="856793" y="568457"/>
                  <a:pt x="857953" y="563004"/>
                  <a:pt x="860051" y="558044"/>
                </a:cubicBezTo>
                <a:lnTo>
                  <a:pt x="863214" y="553354"/>
                </a:lnTo>
                <a:lnTo>
                  <a:pt x="863144" y="552775"/>
                </a:lnTo>
                <a:cubicBezTo>
                  <a:pt x="863275" y="550993"/>
                  <a:pt x="863757" y="549206"/>
                  <a:pt x="864623" y="547514"/>
                </a:cubicBezTo>
                <a:lnTo>
                  <a:pt x="1102107" y="83673"/>
                </a:lnTo>
                <a:cubicBezTo>
                  <a:pt x="1102974" y="81981"/>
                  <a:pt x="1104141" y="80545"/>
                  <a:pt x="1105512" y="79397"/>
                </a:cubicBezTo>
                <a:lnTo>
                  <a:pt x="1106719" y="78731"/>
                </a:lnTo>
                <a:lnTo>
                  <a:pt x="1111358" y="71085"/>
                </a:lnTo>
                <a:cubicBezTo>
                  <a:pt x="1118962" y="61872"/>
                  <a:pt x="1130468" y="55999"/>
                  <a:pt x="1143347" y="55999"/>
                </a:cubicBezTo>
                <a:lnTo>
                  <a:pt x="1146614" y="56329"/>
                </a:lnTo>
                <a:lnTo>
                  <a:pt x="1152688" y="56329"/>
                </a:lnTo>
                <a:lnTo>
                  <a:pt x="1154320" y="55999"/>
                </a:lnTo>
                <a:lnTo>
                  <a:pt x="1667243" y="55999"/>
                </a:lnTo>
                <a:lnTo>
                  <a:pt x="1667335" y="56018"/>
                </a:lnTo>
                <a:lnTo>
                  <a:pt x="1667520" y="55999"/>
                </a:lnTo>
                <a:lnTo>
                  <a:pt x="1668692" y="56176"/>
                </a:lnTo>
                <a:lnTo>
                  <a:pt x="1670447" y="55999"/>
                </a:lnTo>
                <a:cubicBezTo>
                  <a:pt x="1683326" y="55999"/>
                  <a:pt x="1694832" y="61872"/>
                  <a:pt x="1702436" y="71085"/>
                </a:cubicBezTo>
                <a:lnTo>
                  <a:pt x="1704073" y="73783"/>
                </a:lnTo>
                <a:lnTo>
                  <a:pt x="1708307" y="77406"/>
                </a:lnTo>
                <a:lnTo>
                  <a:pt x="1799792" y="257352"/>
                </a:lnTo>
                <a:lnTo>
                  <a:pt x="1799854" y="258147"/>
                </a:lnTo>
                <a:lnTo>
                  <a:pt x="1922654" y="499155"/>
                </a:lnTo>
                <a:lnTo>
                  <a:pt x="2149882" y="55347"/>
                </a:lnTo>
                <a:cubicBezTo>
                  <a:pt x="2151615" y="51964"/>
                  <a:pt x="2153950" y="49092"/>
                  <a:pt x="2156691" y="46796"/>
                </a:cubicBezTo>
                <a:lnTo>
                  <a:pt x="2159106" y="45463"/>
                </a:lnTo>
                <a:lnTo>
                  <a:pt x="2168384" y="30171"/>
                </a:lnTo>
                <a:cubicBezTo>
                  <a:pt x="2183591" y="11745"/>
                  <a:pt x="2206604" y="0"/>
                  <a:pt x="2232361" y="0"/>
                </a:cubicBezTo>
                <a:close/>
              </a:path>
            </a:pathLst>
          </a:cu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33" name="Freeform 37">
            <a:extLst>
              <a:ext uri="{FF2B5EF4-FFF2-40B4-BE49-F238E27FC236}">
                <a16:creationId xmlns:a16="http://schemas.microsoft.com/office/drawing/2014/main" id="{341C77BD-318E-4EA1-8703-8CAE278832DB}"/>
              </a:ext>
            </a:extLst>
          </p:cNvPr>
          <p:cNvSpPr>
            <a:spLocks noChangeAspect="1" noEditPoints="1"/>
          </p:cNvSpPr>
          <p:nvPr/>
        </p:nvSpPr>
        <p:spPr bwMode="auto">
          <a:xfrm>
            <a:off x="9580464" y="1646537"/>
            <a:ext cx="388237" cy="42672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101">
            <a:extLst>
              <a:ext uri="{FF2B5EF4-FFF2-40B4-BE49-F238E27FC236}">
                <a16:creationId xmlns:a16="http://schemas.microsoft.com/office/drawing/2014/main" id="{89A43DBB-F36F-41B9-A0C5-03DBA8215311}"/>
              </a:ext>
            </a:extLst>
          </p:cNvPr>
          <p:cNvSpPr>
            <a:spLocks noChangeAspect="1" noEditPoints="1"/>
          </p:cNvSpPr>
          <p:nvPr/>
        </p:nvSpPr>
        <p:spPr bwMode="auto">
          <a:xfrm>
            <a:off x="9518307" y="5040119"/>
            <a:ext cx="496223" cy="45872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91">
            <a:extLst>
              <a:ext uri="{FF2B5EF4-FFF2-40B4-BE49-F238E27FC236}">
                <a16:creationId xmlns:a16="http://schemas.microsoft.com/office/drawing/2014/main" id="{86C47CDC-091D-4D3C-9B51-85296C2CBF0C}"/>
              </a:ext>
            </a:extLst>
          </p:cNvPr>
          <p:cNvSpPr>
            <a:spLocks noChangeAspect="1" noEditPoints="1"/>
          </p:cNvSpPr>
          <p:nvPr/>
        </p:nvSpPr>
        <p:spPr bwMode="auto">
          <a:xfrm>
            <a:off x="6315361" y="5040119"/>
            <a:ext cx="459090" cy="458724"/>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71">
            <a:extLst>
              <a:ext uri="{FF2B5EF4-FFF2-40B4-BE49-F238E27FC236}">
                <a16:creationId xmlns:a16="http://schemas.microsoft.com/office/drawing/2014/main" id="{B03D0DF1-E791-43BE-9005-A981D80584C1}"/>
              </a:ext>
            </a:extLst>
          </p:cNvPr>
          <p:cNvSpPr>
            <a:spLocks noChangeAspect="1" noEditPoints="1"/>
          </p:cNvSpPr>
          <p:nvPr/>
        </p:nvSpPr>
        <p:spPr bwMode="auto">
          <a:xfrm>
            <a:off x="6355681" y="1646537"/>
            <a:ext cx="478094" cy="4267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Shape 36">
            <a:extLst>
              <a:ext uri="{FF2B5EF4-FFF2-40B4-BE49-F238E27FC236}">
                <a16:creationId xmlns:a16="http://schemas.microsoft.com/office/drawing/2014/main" id="{77E8DFB0-6D65-40E0-85F6-9B77528CEB6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extBox 37">
            <a:extLst>
              <a:ext uri="{FF2B5EF4-FFF2-40B4-BE49-F238E27FC236}">
                <a16:creationId xmlns:a16="http://schemas.microsoft.com/office/drawing/2014/main" id="{22ED7EC7-B303-4A7A-AFF9-4AF6C75A0361}"/>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7F8DB997-C222-48CC-88D5-8DFDDDC00C8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18" name="Picture 17">
            <a:hlinkClick r:id="rId2"/>
            <a:extLst>
              <a:ext uri="{FF2B5EF4-FFF2-40B4-BE49-F238E27FC236}">
                <a16:creationId xmlns:a16="http://schemas.microsoft.com/office/drawing/2014/main" id="{8CFAA1CD-334A-49AD-846B-8B465B066D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1407726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8">
                                            <p:txEl>
                                              <p:pRg st="0" end="0"/>
                                            </p:txEl>
                                          </p:spTgt>
                                        </p:tgtEl>
                                        <p:attrNameLst>
                                          <p:attrName>style.visibility</p:attrName>
                                        </p:attrNameLst>
                                      </p:cBhvr>
                                      <p:to>
                                        <p:strVal val="visible"/>
                                      </p:to>
                                    </p:set>
                                    <p:animEffect transition="in" filter="fade">
                                      <p:cBhvr>
                                        <p:cTn id="14" dur="500"/>
                                        <p:tgtEl>
                                          <p:spTgt spid="38">
                                            <p:txEl>
                                              <p:pRg st="0" end="0"/>
                                            </p:txEl>
                                          </p:spTgt>
                                        </p:tgtEl>
                                      </p:cBhvr>
                                    </p:animEffect>
                                    <p:anim calcmode="lin" valueType="num">
                                      <p:cBhvr>
                                        <p:cTn id="15"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8">
                                            <p:txEl>
                                              <p:pRg st="2" end="2"/>
                                            </p:txEl>
                                          </p:spTgt>
                                        </p:tgtEl>
                                        <p:attrNameLst>
                                          <p:attrName>style.visibility</p:attrName>
                                        </p:attrNameLst>
                                      </p:cBhvr>
                                      <p:to>
                                        <p:strVal val="visible"/>
                                      </p:to>
                                    </p:set>
                                    <p:animEffect transition="in" filter="fade">
                                      <p:cBhvr>
                                        <p:cTn id="20" dur="500"/>
                                        <p:tgtEl>
                                          <p:spTgt spid="38">
                                            <p:txEl>
                                              <p:pRg st="2" end="2"/>
                                            </p:txEl>
                                          </p:spTgt>
                                        </p:tgtEl>
                                      </p:cBhvr>
                                    </p:animEffect>
                                    <p:anim calcmode="lin" valueType="num">
                                      <p:cBhvr>
                                        <p:cTn id="21" dur="5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8">
                                            <p:txEl>
                                              <p:pRg st="3" end="3"/>
                                            </p:txEl>
                                          </p:spTgt>
                                        </p:tgtEl>
                                        <p:attrNameLst>
                                          <p:attrName>style.visibility</p:attrName>
                                        </p:attrNameLst>
                                      </p:cBhvr>
                                      <p:to>
                                        <p:strVal val="visible"/>
                                      </p:to>
                                    </p:set>
                                    <p:animEffect transition="in" filter="fade">
                                      <p:cBhvr>
                                        <p:cTn id="26" dur="500"/>
                                        <p:tgtEl>
                                          <p:spTgt spid="38">
                                            <p:txEl>
                                              <p:pRg st="3" end="3"/>
                                            </p:txEl>
                                          </p:spTgt>
                                        </p:tgtEl>
                                      </p:cBhvr>
                                    </p:animEffect>
                                    <p:anim calcmode="lin" valueType="num">
                                      <p:cBhvr>
                                        <p:cTn id="27" dur="500" fill="hold"/>
                                        <p:tgtEl>
                                          <p:spTgt spid="3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8">
                                            <p:txEl>
                                              <p:pRg st="5" end="5"/>
                                            </p:txEl>
                                          </p:spTgt>
                                        </p:tgtEl>
                                        <p:attrNameLst>
                                          <p:attrName>style.visibility</p:attrName>
                                        </p:attrNameLst>
                                      </p:cBhvr>
                                      <p:to>
                                        <p:strVal val="visible"/>
                                      </p:to>
                                    </p:set>
                                    <p:animEffect transition="in" filter="fade">
                                      <p:cBhvr>
                                        <p:cTn id="32" dur="500"/>
                                        <p:tgtEl>
                                          <p:spTgt spid="38">
                                            <p:txEl>
                                              <p:pRg st="5" end="5"/>
                                            </p:txEl>
                                          </p:spTgt>
                                        </p:tgtEl>
                                      </p:cBhvr>
                                    </p:animEffect>
                                    <p:anim calcmode="lin" valueType="num">
                                      <p:cBhvr>
                                        <p:cTn id="33" dur="500" fill="hold"/>
                                        <p:tgtEl>
                                          <p:spTgt spid="3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8">
                                            <p:txEl>
                                              <p:pRg st="7" end="7"/>
                                            </p:txEl>
                                          </p:spTgt>
                                        </p:tgtEl>
                                        <p:attrNameLst>
                                          <p:attrName>style.visibility</p:attrName>
                                        </p:attrNameLst>
                                      </p:cBhvr>
                                      <p:to>
                                        <p:strVal val="visible"/>
                                      </p:to>
                                    </p:set>
                                    <p:animEffect transition="in" filter="fade">
                                      <p:cBhvr>
                                        <p:cTn id="38" dur="500"/>
                                        <p:tgtEl>
                                          <p:spTgt spid="38">
                                            <p:txEl>
                                              <p:pRg st="7" end="7"/>
                                            </p:txEl>
                                          </p:spTgt>
                                        </p:tgtEl>
                                      </p:cBhvr>
                                    </p:animEffect>
                                    <p:anim calcmode="lin" valueType="num">
                                      <p:cBhvr>
                                        <p:cTn id="39" dur="500" fill="hold"/>
                                        <p:tgtEl>
                                          <p:spTgt spid="3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8">
                                            <p:txEl>
                                              <p:pRg st="9" end="9"/>
                                            </p:txEl>
                                          </p:spTgt>
                                        </p:tgtEl>
                                        <p:attrNameLst>
                                          <p:attrName>style.visibility</p:attrName>
                                        </p:attrNameLst>
                                      </p:cBhvr>
                                      <p:to>
                                        <p:strVal val="visible"/>
                                      </p:to>
                                    </p:set>
                                    <p:animEffect transition="in" filter="fade">
                                      <p:cBhvr>
                                        <p:cTn id="44" dur="500"/>
                                        <p:tgtEl>
                                          <p:spTgt spid="38">
                                            <p:txEl>
                                              <p:pRg st="9" end="9"/>
                                            </p:txEl>
                                          </p:spTgt>
                                        </p:tgtEl>
                                      </p:cBhvr>
                                    </p:animEffect>
                                    <p:anim calcmode="lin" valueType="num">
                                      <p:cBhvr>
                                        <p:cTn id="45" dur="500" fill="hold"/>
                                        <p:tgtEl>
                                          <p:spTgt spid="3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500" fill="hold"/>
                                        <p:tgtEl>
                                          <p:spTgt spid="36"/>
                                        </p:tgtEl>
                                        <p:attrNameLst>
                                          <p:attrName>ppt_w</p:attrName>
                                        </p:attrNameLst>
                                      </p:cBhvr>
                                      <p:tavLst>
                                        <p:tav tm="0">
                                          <p:val>
                                            <p:fltVal val="0"/>
                                          </p:val>
                                        </p:tav>
                                        <p:tav tm="100000">
                                          <p:val>
                                            <p:strVal val="#ppt_w"/>
                                          </p:val>
                                        </p:tav>
                                      </p:tavLst>
                                    </p:anim>
                                    <p:anim calcmode="lin" valueType="num">
                                      <p:cBhvr>
                                        <p:cTn id="62" dur="500" fill="hold"/>
                                        <p:tgtEl>
                                          <p:spTgt spid="36"/>
                                        </p:tgtEl>
                                        <p:attrNameLst>
                                          <p:attrName>ppt_h</p:attrName>
                                        </p:attrNameLst>
                                      </p:cBhvr>
                                      <p:tavLst>
                                        <p:tav tm="0">
                                          <p:val>
                                            <p:fltVal val="0"/>
                                          </p:val>
                                        </p:tav>
                                        <p:tav tm="100000">
                                          <p:val>
                                            <p:strVal val="#ppt_h"/>
                                          </p:val>
                                        </p:tav>
                                      </p:tavLst>
                                    </p:anim>
                                    <p:animEffect transition="in" filter="fade">
                                      <p:cBhvr>
                                        <p:cTn id="63" dur="500"/>
                                        <p:tgtEl>
                                          <p:spTgt spid="36"/>
                                        </p:tgtEl>
                                      </p:cBhvr>
                                    </p:animEffect>
                                  </p:childTnLst>
                                </p:cTn>
                              </p:par>
                            </p:childTnLst>
                          </p:cTn>
                        </p:par>
                        <p:par>
                          <p:cTn id="64" fill="hold">
                            <p:stCondLst>
                              <p:cond delay="45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0"/>
                                        <p:tgtEl>
                                          <p:spTgt spid="28"/>
                                        </p:tgtEl>
                                      </p:cBhvr>
                                    </p:animEffect>
                                    <p:anim calcmode="lin" valueType="num">
                                      <p:cBhvr>
                                        <p:cTn id="68" dur="1000" fill="hold"/>
                                        <p:tgtEl>
                                          <p:spTgt spid="28"/>
                                        </p:tgtEl>
                                        <p:attrNameLst>
                                          <p:attrName>ppt_x</p:attrName>
                                        </p:attrNameLst>
                                      </p:cBhvr>
                                      <p:tavLst>
                                        <p:tav tm="0">
                                          <p:val>
                                            <p:strVal val="#ppt_x"/>
                                          </p:val>
                                        </p:tav>
                                        <p:tav tm="100000">
                                          <p:val>
                                            <p:strVal val="#ppt_x"/>
                                          </p:val>
                                        </p:tav>
                                      </p:tavLst>
                                    </p:anim>
                                    <p:anim calcmode="lin" valueType="num">
                                      <p:cBhvr>
                                        <p:cTn id="69" dur="10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p:cTn id="73" dur="500" fill="hold"/>
                                        <p:tgtEl>
                                          <p:spTgt spid="25"/>
                                        </p:tgtEl>
                                        <p:attrNameLst>
                                          <p:attrName>ppt_w</p:attrName>
                                        </p:attrNameLst>
                                      </p:cBhvr>
                                      <p:tavLst>
                                        <p:tav tm="0">
                                          <p:val>
                                            <p:fltVal val="0"/>
                                          </p:val>
                                        </p:tav>
                                        <p:tav tm="100000">
                                          <p:val>
                                            <p:strVal val="#ppt_w"/>
                                          </p:val>
                                        </p:tav>
                                      </p:tavLst>
                                    </p:anim>
                                    <p:anim calcmode="lin" valueType="num">
                                      <p:cBhvr>
                                        <p:cTn id="74" dur="500" fill="hold"/>
                                        <p:tgtEl>
                                          <p:spTgt spid="25"/>
                                        </p:tgtEl>
                                        <p:attrNameLst>
                                          <p:attrName>ppt_h</p:attrName>
                                        </p:attrNameLst>
                                      </p:cBhvr>
                                      <p:tavLst>
                                        <p:tav tm="0">
                                          <p:val>
                                            <p:fltVal val="0"/>
                                          </p:val>
                                        </p:tav>
                                        <p:tav tm="100000">
                                          <p:val>
                                            <p:strVal val="#ppt_h"/>
                                          </p:val>
                                        </p:tav>
                                      </p:tavLst>
                                    </p:anim>
                                    <p:animEffect transition="in" filter="fade">
                                      <p:cBhvr>
                                        <p:cTn id="75" dur="500"/>
                                        <p:tgtEl>
                                          <p:spTgt spid="25"/>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500" fill="hold"/>
                                        <p:tgtEl>
                                          <p:spTgt spid="33"/>
                                        </p:tgtEl>
                                        <p:attrNameLst>
                                          <p:attrName>ppt_w</p:attrName>
                                        </p:attrNameLst>
                                      </p:cBhvr>
                                      <p:tavLst>
                                        <p:tav tm="0">
                                          <p:val>
                                            <p:fltVal val="0"/>
                                          </p:val>
                                        </p:tav>
                                        <p:tav tm="100000">
                                          <p:val>
                                            <p:strVal val="#ppt_w"/>
                                          </p:val>
                                        </p:tav>
                                      </p:tavLst>
                                    </p:anim>
                                    <p:anim calcmode="lin" valueType="num">
                                      <p:cBhvr>
                                        <p:cTn id="79" dur="500" fill="hold"/>
                                        <p:tgtEl>
                                          <p:spTgt spid="33"/>
                                        </p:tgtEl>
                                        <p:attrNameLst>
                                          <p:attrName>ppt_h</p:attrName>
                                        </p:attrNameLst>
                                      </p:cBhvr>
                                      <p:tavLst>
                                        <p:tav tm="0">
                                          <p:val>
                                            <p:fltVal val="0"/>
                                          </p:val>
                                        </p:tav>
                                        <p:tav tm="100000">
                                          <p:val>
                                            <p:strVal val="#ppt_h"/>
                                          </p:val>
                                        </p:tav>
                                      </p:tavLst>
                                    </p:anim>
                                    <p:animEffect transition="in" filter="fade">
                                      <p:cBhvr>
                                        <p:cTn id="80" dur="500"/>
                                        <p:tgtEl>
                                          <p:spTgt spid="33"/>
                                        </p:tgtEl>
                                      </p:cBhvr>
                                    </p:animEffect>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1000"/>
                                        <p:tgtEl>
                                          <p:spTgt spid="30"/>
                                        </p:tgtEl>
                                      </p:cBhvr>
                                    </p:animEffect>
                                    <p:anim calcmode="lin" valueType="num">
                                      <p:cBhvr>
                                        <p:cTn id="85" dur="1000" fill="hold"/>
                                        <p:tgtEl>
                                          <p:spTgt spid="30"/>
                                        </p:tgtEl>
                                        <p:attrNameLst>
                                          <p:attrName>ppt_x</p:attrName>
                                        </p:attrNameLst>
                                      </p:cBhvr>
                                      <p:tavLst>
                                        <p:tav tm="0">
                                          <p:val>
                                            <p:strVal val="#ppt_x"/>
                                          </p:val>
                                        </p:tav>
                                        <p:tav tm="100000">
                                          <p:val>
                                            <p:strVal val="#ppt_x"/>
                                          </p:val>
                                        </p:tav>
                                      </p:tavLst>
                                    </p:anim>
                                    <p:anim calcmode="lin" valueType="num">
                                      <p:cBhvr>
                                        <p:cTn id="86" dur="1000" fill="hold"/>
                                        <p:tgtEl>
                                          <p:spTgt spid="30"/>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53" presetClass="entr" presetSubtype="16"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p:cTn id="90" dur="500" fill="hold"/>
                                        <p:tgtEl>
                                          <p:spTgt spid="26"/>
                                        </p:tgtEl>
                                        <p:attrNameLst>
                                          <p:attrName>ppt_w</p:attrName>
                                        </p:attrNameLst>
                                      </p:cBhvr>
                                      <p:tavLst>
                                        <p:tav tm="0">
                                          <p:val>
                                            <p:fltVal val="0"/>
                                          </p:val>
                                        </p:tav>
                                        <p:tav tm="100000">
                                          <p:val>
                                            <p:strVal val="#ppt_w"/>
                                          </p:val>
                                        </p:tav>
                                      </p:tavLst>
                                    </p:anim>
                                    <p:anim calcmode="lin" valueType="num">
                                      <p:cBhvr>
                                        <p:cTn id="91" dur="500" fill="hold"/>
                                        <p:tgtEl>
                                          <p:spTgt spid="26"/>
                                        </p:tgtEl>
                                        <p:attrNameLst>
                                          <p:attrName>ppt_h</p:attrName>
                                        </p:attrNameLst>
                                      </p:cBhvr>
                                      <p:tavLst>
                                        <p:tav tm="0">
                                          <p:val>
                                            <p:fltVal val="0"/>
                                          </p:val>
                                        </p:tav>
                                        <p:tav tm="100000">
                                          <p:val>
                                            <p:strVal val="#ppt_h"/>
                                          </p:val>
                                        </p:tav>
                                      </p:tavLst>
                                    </p:anim>
                                    <p:animEffect transition="in" filter="fade">
                                      <p:cBhvr>
                                        <p:cTn id="92" dur="500"/>
                                        <p:tgtEl>
                                          <p:spTgt spid="26"/>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anim calcmode="lin" valueType="num">
                                      <p:cBhvr>
                                        <p:cTn id="95" dur="500" fill="hold"/>
                                        <p:tgtEl>
                                          <p:spTgt spid="34"/>
                                        </p:tgtEl>
                                        <p:attrNameLst>
                                          <p:attrName>ppt_w</p:attrName>
                                        </p:attrNameLst>
                                      </p:cBhvr>
                                      <p:tavLst>
                                        <p:tav tm="0">
                                          <p:val>
                                            <p:fltVal val="0"/>
                                          </p:val>
                                        </p:tav>
                                        <p:tav tm="100000">
                                          <p:val>
                                            <p:strVal val="#ppt_w"/>
                                          </p:val>
                                        </p:tav>
                                      </p:tavLst>
                                    </p:anim>
                                    <p:anim calcmode="lin" valueType="num">
                                      <p:cBhvr>
                                        <p:cTn id="96" dur="500" fill="hold"/>
                                        <p:tgtEl>
                                          <p:spTgt spid="34"/>
                                        </p:tgtEl>
                                        <p:attrNameLst>
                                          <p:attrName>ppt_h</p:attrName>
                                        </p:attrNameLst>
                                      </p:cBhvr>
                                      <p:tavLst>
                                        <p:tav tm="0">
                                          <p:val>
                                            <p:fltVal val="0"/>
                                          </p:val>
                                        </p:tav>
                                        <p:tav tm="100000">
                                          <p:val>
                                            <p:strVal val="#ppt_h"/>
                                          </p:val>
                                        </p:tav>
                                      </p:tavLst>
                                    </p:anim>
                                    <p:animEffect transition="in" filter="fade">
                                      <p:cBhvr>
                                        <p:cTn id="97" dur="500"/>
                                        <p:tgtEl>
                                          <p:spTgt spid="34"/>
                                        </p:tgtEl>
                                      </p:cBhvr>
                                    </p:animEffect>
                                  </p:childTnLst>
                                </p:cTn>
                              </p:par>
                            </p:childTnLst>
                          </p:cTn>
                        </p:par>
                        <p:par>
                          <p:cTn id="98" fill="hold">
                            <p:stCondLst>
                              <p:cond delay="7500"/>
                            </p:stCondLst>
                            <p:childTnLst>
                              <p:par>
                                <p:cTn id="99" presetID="42" presetClass="entr" presetSubtype="0" fill="hold" grpId="0" nodeType="after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1000"/>
                                        <p:tgtEl>
                                          <p:spTgt spid="31"/>
                                        </p:tgtEl>
                                      </p:cBhvr>
                                    </p:animEffect>
                                    <p:anim calcmode="lin" valueType="num">
                                      <p:cBhvr>
                                        <p:cTn id="102" dur="1000" fill="hold"/>
                                        <p:tgtEl>
                                          <p:spTgt spid="31"/>
                                        </p:tgtEl>
                                        <p:attrNameLst>
                                          <p:attrName>ppt_x</p:attrName>
                                        </p:attrNameLst>
                                      </p:cBhvr>
                                      <p:tavLst>
                                        <p:tav tm="0">
                                          <p:val>
                                            <p:strVal val="#ppt_x"/>
                                          </p:val>
                                        </p:tav>
                                        <p:tav tm="100000">
                                          <p:val>
                                            <p:strVal val="#ppt_x"/>
                                          </p:val>
                                        </p:tav>
                                      </p:tavLst>
                                    </p:anim>
                                    <p:anim calcmode="lin" valueType="num">
                                      <p:cBhvr>
                                        <p:cTn id="103" dur="1000" fill="hold"/>
                                        <p:tgtEl>
                                          <p:spTgt spid="31"/>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53" presetClass="entr" presetSubtype="16" fill="hold" grpId="0" nodeType="after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p:cTn id="107" dur="500" fill="hold"/>
                                        <p:tgtEl>
                                          <p:spTgt spid="27"/>
                                        </p:tgtEl>
                                        <p:attrNameLst>
                                          <p:attrName>ppt_w</p:attrName>
                                        </p:attrNameLst>
                                      </p:cBhvr>
                                      <p:tavLst>
                                        <p:tav tm="0">
                                          <p:val>
                                            <p:fltVal val="0"/>
                                          </p:val>
                                        </p:tav>
                                        <p:tav tm="100000">
                                          <p:val>
                                            <p:strVal val="#ppt_w"/>
                                          </p:val>
                                        </p:tav>
                                      </p:tavLst>
                                    </p:anim>
                                    <p:anim calcmode="lin" valueType="num">
                                      <p:cBhvr>
                                        <p:cTn id="108" dur="500" fill="hold"/>
                                        <p:tgtEl>
                                          <p:spTgt spid="27"/>
                                        </p:tgtEl>
                                        <p:attrNameLst>
                                          <p:attrName>ppt_h</p:attrName>
                                        </p:attrNameLst>
                                      </p:cBhvr>
                                      <p:tavLst>
                                        <p:tav tm="0">
                                          <p:val>
                                            <p:fltVal val="0"/>
                                          </p:val>
                                        </p:tav>
                                        <p:tav tm="100000">
                                          <p:val>
                                            <p:strVal val="#ppt_h"/>
                                          </p:val>
                                        </p:tav>
                                      </p:tavLst>
                                    </p:anim>
                                    <p:animEffect transition="in" filter="fade">
                                      <p:cBhvr>
                                        <p:cTn id="109" dur="500"/>
                                        <p:tgtEl>
                                          <p:spTgt spid="27"/>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35"/>
                                        </p:tgtEl>
                                        <p:attrNameLst>
                                          <p:attrName>style.visibility</p:attrName>
                                        </p:attrNameLst>
                                      </p:cBhvr>
                                      <p:to>
                                        <p:strVal val="visible"/>
                                      </p:to>
                                    </p:set>
                                    <p:anim calcmode="lin" valueType="num">
                                      <p:cBhvr>
                                        <p:cTn id="112" dur="500" fill="hold"/>
                                        <p:tgtEl>
                                          <p:spTgt spid="35"/>
                                        </p:tgtEl>
                                        <p:attrNameLst>
                                          <p:attrName>ppt_w</p:attrName>
                                        </p:attrNameLst>
                                      </p:cBhvr>
                                      <p:tavLst>
                                        <p:tav tm="0">
                                          <p:val>
                                            <p:fltVal val="0"/>
                                          </p:val>
                                        </p:tav>
                                        <p:tav tm="100000">
                                          <p:val>
                                            <p:strVal val="#ppt_w"/>
                                          </p:val>
                                        </p:tav>
                                      </p:tavLst>
                                    </p:anim>
                                    <p:anim calcmode="lin" valueType="num">
                                      <p:cBhvr>
                                        <p:cTn id="113" dur="500" fill="hold"/>
                                        <p:tgtEl>
                                          <p:spTgt spid="35"/>
                                        </p:tgtEl>
                                        <p:attrNameLst>
                                          <p:attrName>ppt_h</p:attrName>
                                        </p:attrNameLst>
                                      </p:cBhvr>
                                      <p:tavLst>
                                        <p:tav tm="0">
                                          <p:val>
                                            <p:fltVal val="0"/>
                                          </p:val>
                                        </p:tav>
                                        <p:tav tm="100000">
                                          <p:val>
                                            <p:strVal val="#ppt_h"/>
                                          </p:val>
                                        </p:tav>
                                      </p:tavLst>
                                    </p:anim>
                                    <p:animEffect transition="in" filter="fade">
                                      <p:cBhvr>
                                        <p:cTn id="114" dur="500"/>
                                        <p:tgtEl>
                                          <p:spTgt spid="35"/>
                                        </p:tgtEl>
                                      </p:cBhvr>
                                    </p:animEffect>
                                  </p:childTnLst>
                                </p:cTn>
                              </p:par>
                            </p:childTnLst>
                          </p:cTn>
                        </p:par>
                        <p:par>
                          <p:cTn id="115" fill="hold">
                            <p:stCondLst>
                              <p:cond delay="9000"/>
                            </p:stCondLst>
                            <p:childTnLst>
                              <p:par>
                                <p:cTn id="116" presetID="42" presetClass="entr" presetSubtype="0"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fade">
                                      <p:cBhvr>
                                        <p:cTn id="118" dur="1000"/>
                                        <p:tgtEl>
                                          <p:spTgt spid="32"/>
                                        </p:tgtEl>
                                      </p:cBhvr>
                                    </p:animEffect>
                                    <p:anim calcmode="lin" valueType="num">
                                      <p:cBhvr>
                                        <p:cTn id="119" dur="1000" fill="hold"/>
                                        <p:tgtEl>
                                          <p:spTgt spid="32"/>
                                        </p:tgtEl>
                                        <p:attrNameLst>
                                          <p:attrName>ppt_x</p:attrName>
                                        </p:attrNameLst>
                                      </p:cBhvr>
                                      <p:tavLst>
                                        <p:tav tm="0">
                                          <p:val>
                                            <p:strVal val="#ppt_x"/>
                                          </p:val>
                                        </p:tav>
                                        <p:tav tm="100000">
                                          <p:val>
                                            <p:strVal val="#ppt_x"/>
                                          </p:val>
                                        </p:tav>
                                      </p:tavLst>
                                    </p:anim>
                                    <p:anim calcmode="lin" valueType="num">
                                      <p:cBhvr>
                                        <p:cTn id="120"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28" grpId="0"/>
      <p:bldP spid="27" grpId="0" animBg="1"/>
      <p:bldP spid="26" grpId="0" animBg="1"/>
      <p:bldP spid="25" grpId="0" animBg="1"/>
      <p:bldP spid="11" grpId="0" animBg="1"/>
      <p:bldP spid="24" grpId="0" animBg="1"/>
      <p:bldP spid="33" grpId="0" animBg="1"/>
      <p:bldP spid="34" grpId="0" animBg="1"/>
      <p:bldP spid="35" grpId="0" animBg="1"/>
      <p:bldP spid="36" grpId="0" animBg="1"/>
      <p:bldP spid="37" grpId="0" animBg="1"/>
      <p:bldP spid="38" grpId="0" build="p"/>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1391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383</cp:revision>
  <dcterms:created xsi:type="dcterms:W3CDTF">2016-09-28T22:08:47Z</dcterms:created>
  <dcterms:modified xsi:type="dcterms:W3CDTF">2018-11-20T19:05:42Z</dcterms:modified>
</cp:coreProperties>
</file>