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11772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Oval 8">
            <a:extLst>
              <a:ext uri="{FF2B5EF4-FFF2-40B4-BE49-F238E27FC236}">
                <a16:creationId xmlns:a16="http://schemas.microsoft.com/office/drawing/2014/main" id="{0C199D99-7C16-4817-A2CE-C5204CEF04E0}"/>
              </a:ext>
            </a:extLst>
          </p:cNvPr>
          <p:cNvSpPr>
            <a:spLocks noChangeAspect="1"/>
          </p:cNvSpPr>
          <p:nvPr/>
        </p:nvSpPr>
        <p:spPr>
          <a:xfrm>
            <a:off x="2667000" y="3962400"/>
            <a:ext cx="1097280" cy="1097280"/>
          </a:xfrm>
          <a:prstGeom prst="ellipse">
            <a:avLst/>
          </a:pr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3F47FE8-B18D-412F-9D30-D2346982CA65}"/>
              </a:ext>
            </a:extLst>
          </p:cNvPr>
          <p:cNvSpPr>
            <a:spLocks noChangeAspect="1"/>
          </p:cNvSpPr>
          <p:nvPr/>
        </p:nvSpPr>
        <p:spPr>
          <a:xfrm>
            <a:off x="2657856" y="3943587"/>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104035A-903C-494A-9F93-468C33C96D20}"/>
              </a:ext>
            </a:extLst>
          </p:cNvPr>
          <p:cNvSpPr>
            <a:spLocks noChangeAspect="1"/>
          </p:cNvSpPr>
          <p:nvPr/>
        </p:nvSpPr>
        <p:spPr>
          <a:xfrm>
            <a:off x="2529840" y="3825240"/>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a:extLst>
              <a:ext uri="{FF2B5EF4-FFF2-40B4-BE49-F238E27FC236}">
                <a16:creationId xmlns:a16="http://schemas.microsoft.com/office/drawing/2014/main" id="{DBCB49EE-4AC8-4FF7-81D8-6B3085498F97}"/>
              </a:ext>
            </a:extLst>
          </p:cNvPr>
          <p:cNvSpPr txBox="1">
            <a:spLocks noChangeArrowheads="1"/>
          </p:cNvSpPr>
          <p:nvPr/>
        </p:nvSpPr>
        <p:spPr bwMode="auto">
          <a:xfrm>
            <a:off x="2857500" y="3927292"/>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01</a:t>
            </a:r>
          </a:p>
          <a:p>
            <a:pPr algn="ctr"/>
            <a:r>
              <a:rPr lang="en-US" sz="900" dirty="0">
                <a:solidFill>
                  <a:schemeClr val="bg2">
                    <a:lumMod val="50000"/>
                  </a:schemeClr>
                </a:solidFill>
              </a:rPr>
              <a:t>OPTION</a:t>
            </a:r>
          </a:p>
        </p:txBody>
      </p:sp>
      <p:sp>
        <p:nvSpPr>
          <p:cNvPr id="13" name="Freeform 39">
            <a:extLst>
              <a:ext uri="{FF2B5EF4-FFF2-40B4-BE49-F238E27FC236}">
                <a16:creationId xmlns:a16="http://schemas.microsoft.com/office/drawing/2014/main" id="{66095CF1-A042-4E09-88EB-A11E9C698DF8}"/>
              </a:ext>
            </a:extLst>
          </p:cNvPr>
          <p:cNvSpPr>
            <a:spLocks noChangeAspect="1" noEditPoints="1"/>
          </p:cNvSpPr>
          <p:nvPr/>
        </p:nvSpPr>
        <p:spPr bwMode="auto">
          <a:xfrm>
            <a:off x="3057004" y="456528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Oval 13">
            <a:extLst>
              <a:ext uri="{FF2B5EF4-FFF2-40B4-BE49-F238E27FC236}">
                <a16:creationId xmlns:a16="http://schemas.microsoft.com/office/drawing/2014/main" id="{A84628EB-CB83-46BF-A868-91A6AFB184A4}"/>
              </a:ext>
            </a:extLst>
          </p:cNvPr>
          <p:cNvSpPr>
            <a:spLocks noChangeAspect="1"/>
          </p:cNvSpPr>
          <p:nvPr/>
        </p:nvSpPr>
        <p:spPr>
          <a:xfrm>
            <a:off x="3543300" y="2386575"/>
            <a:ext cx="1097280" cy="1097280"/>
          </a:xfrm>
          <a:prstGeom prst="ellipse">
            <a:avLst/>
          </a:prstGeom>
          <a:solidFill>
            <a:srgbClr val="4CC8E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F4637DB-3C8D-4B7A-94E9-4799CBF79803}"/>
              </a:ext>
            </a:extLst>
          </p:cNvPr>
          <p:cNvSpPr>
            <a:spLocks noChangeAspect="1"/>
          </p:cNvSpPr>
          <p:nvPr/>
        </p:nvSpPr>
        <p:spPr>
          <a:xfrm>
            <a:off x="3534156"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87CB0F6-8285-446C-8802-D692A013DD18}"/>
              </a:ext>
            </a:extLst>
          </p:cNvPr>
          <p:cNvSpPr>
            <a:spLocks noChangeAspect="1"/>
          </p:cNvSpPr>
          <p:nvPr/>
        </p:nvSpPr>
        <p:spPr>
          <a:xfrm>
            <a:off x="3406140"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6CADB0BA-AB47-4CF5-9CC9-44540FE9BC75}"/>
              </a:ext>
            </a:extLst>
          </p:cNvPr>
          <p:cNvSpPr txBox="1">
            <a:spLocks noChangeArrowheads="1"/>
          </p:cNvSpPr>
          <p:nvPr/>
        </p:nvSpPr>
        <p:spPr bwMode="auto">
          <a:xfrm>
            <a:off x="3733800"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02</a:t>
            </a:r>
          </a:p>
          <a:p>
            <a:pPr algn="ctr"/>
            <a:r>
              <a:rPr lang="en-US" sz="900" dirty="0">
                <a:solidFill>
                  <a:schemeClr val="bg2">
                    <a:lumMod val="50000"/>
                  </a:schemeClr>
                </a:solidFill>
              </a:rPr>
              <a:t>OPTION</a:t>
            </a:r>
          </a:p>
        </p:txBody>
      </p:sp>
      <p:sp>
        <p:nvSpPr>
          <p:cNvPr id="18" name="Oval 17">
            <a:extLst>
              <a:ext uri="{FF2B5EF4-FFF2-40B4-BE49-F238E27FC236}">
                <a16:creationId xmlns:a16="http://schemas.microsoft.com/office/drawing/2014/main" id="{6C4303BD-4F46-4E5E-847D-677C1FF80C66}"/>
              </a:ext>
            </a:extLst>
          </p:cNvPr>
          <p:cNvSpPr>
            <a:spLocks noChangeAspect="1"/>
          </p:cNvSpPr>
          <p:nvPr/>
        </p:nvSpPr>
        <p:spPr>
          <a:xfrm>
            <a:off x="5320067" y="1584074"/>
            <a:ext cx="1097280" cy="1097280"/>
          </a:xfrm>
          <a:prstGeom prst="ellipse">
            <a:avLst/>
          </a:prstGeom>
          <a:solidFill>
            <a:srgbClr val="F4C95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AC64E-532F-481A-A5D9-38D4ECDAC0F8}"/>
              </a:ext>
            </a:extLst>
          </p:cNvPr>
          <p:cNvSpPr>
            <a:spLocks noChangeAspect="1"/>
          </p:cNvSpPr>
          <p:nvPr/>
        </p:nvSpPr>
        <p:spPr>
          <a:xfrm>
            <a:off x="5310923" y="156526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692BC6-0D7F-4500-91E8-CB90ACE2DCAC}"/>
              </a:ext>
            </a:extLst>
          </p:cNvPr>
          <p:cNvSpPr>
            <a:spLocks noChangeAspect="1"/>
          </p:cNvSpPr>
          <p:nvPr/>
        </p:nvSpPr>
        <p:spPr>
          <a:xfrm>
            <a:off x="5182907" y="144691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10D864C4-3821-4CA8-A59B-4F3D9B0FC3A5}"/>
              </a:ext>
            </a:extLst>
          </p:cNvPr>
          <p:cNvSpPr txBox="1">
            <a:spLocks noChangeArrowheads="1"/>
          </p:cNvSpPr>
          <p:nvPr/>
        </p:nvSpPr>
        <p:spPr bwMode="auto">
          <a:xfrm>
            <a:off x="5510567" y="154896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03</a:t>
            </a:r>
          </a:p>
          <a:p>
            <a:pPr algn="ctr"/>
            <a:r>
              <a:rPr lang="en-US" sz="900" dirty="0">
                <a:solidFill>
                  <a:schemeClr val="bg2">
                    <a:lumMod val="50000"/>
                  </a:schemeClr>
                </a:solidFill>
              </a:rPr>
              <a:t>OPTION</a:t>
            </a:r>
          </a:p>
        </p:txBody>
      </p:sp>
      <p:sp>
        <p:nvSpPr>
          <p:cNvPr id="22" name="Oval 21">
            <a:extLst>
              <a:ext uri="{FF2B5EF4-FFF2-40B4-BE49-F238E27FC236}">
                <a16:creationId xmlns:a16="http://schemas.microsoft.com/office/drawing/2014/main" id="{B58FA423-1818-4225-AEF9-EE41EE35E5A0}"/>
              </a:ext>
            </a:extLst>
          </p:cNvPr>
          <p:cNvSpPr>
            <a:spLocks noChangeAspect="1"/>
          </p:cNvSpPr>
          <p:nvPr/>
        </p:nvSpPr>
        <p:spPr>
          <a:xfrm>
            <a:off x="7340778" y="2386575"/>
            <a:ext cx="1097280" cy="1097280"/>
          </a:xfrm>
          <a:prstGeom prst="ellipse">
            <a:avLst/>
          </a:prstGeom>
          <a:solidFill>
            <a:srgbClr val="57CCC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455D266-6FF1-479A-84CF-9AB2BC340801}"/>
              </a:ext>
            </a:extLst>
          </p:cNvPr>
          <p:cNvSpPr>
            <a:spLocks noChangeAspect="1"/>
          </p:cNvSpPr>
          <p:nvPr/>
        </p:nvSpPr>
        <p:spPr>
          <a:xfrm>
            <a:off x="7331634"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861080A-90C7-4B8C-BB3E-B5EFD3B52C4C}"/>
              </a:ext>
            </a:extLst>
          </p:cNvPr>
          <p:cNvSpPr>
            <a:spLocks noChangeAspect="1"/>
          </p:cNvSpPr>
          <p:nvPr/>
        </p:nvSpPr>
        <p:spPr>
          <a:xfrm>
            <a:off x="7203618"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DE2E898-BC2C-42F9-A918-71D6142E792B}"/>
              </a:ext>
            </a:extLst>
          </p:cNvPr>
          <p:cNvSpPr txBox="1">
            <a:spLocks noChangeArrowheads="1"/>
          </p:cNvSpPr>
          <p:nvPr/>
        </p:nvSpPr>
        <p:spPr bwMode="auto">
          <a:xfrm>
            <a:off x="7531278"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04</a:t>
            </a:r>
          </a:p>
          <a:p>
            <a:pPr algn="ctr"/>
            <a:r>
              <a:rPr lang="en-US" sz="900" dirty="0">
                <a:solidFill>
                  <a:schemeClr val="bg2">
                    <a:lumMod val="50000"/>
                  </a:schemeClr>
                </a:solidFill>
              </a:rPr>
              <a:t>OPTION</a:t>
            </a:r>
          </a:p>
        </p:txBody>
      </p:sp>
      <p:sp>
        <p:nvSpPr>
          <p:cNvPr id="26" name="Oval 25">
            <a:extLst>
              <a:ext uri="{FF2B5EF4-FFF2-40B4-BE49-F238E27FC236}">
                <a16:creationId xmlns:a16="http://schemas.microsoft.com/office/drawing/2014/main" id="{5FED1097-0780-4121-BA12-D5241413ABC2}"/>
              </a:ext>
            </a:extLst>
          </p:cNvPr>
          <p:cNvSpPr>
            <a:spLocks noChangeAspect="1"/>
          </p:cNvSpPr>
          <p:nvPr/>
        </p:nvSpPr>
        <p:spPr>
          <a:xfrm>
            <a:off x="8064025" y="3948039"/>
            <a:ext cx="1097280" cy="1097280"/>
          </a:xfrm>
          <a:prstGeom prst="ellipse">
            <a:avLst/>
          </a:prstGeom>
          <a:solidFill>
            <a:srgbClr val="FF928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958965B-BD27-44CA-9943-E81F3A874173}"/>
              </a:ext>
            </a:extLst>
          </p:cNvPr>
          <p:cNvSpPr>
            <a:spLocks noChangeAspect="1"/>
          </p:cNvSpPr>
          <p:nvPr/>
        </p:nvSpPr>
        <p:spPr>
          <a:xfrm>
            <a:off x="8054881" y="392922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0A488D9-8249-4E8A-9DDF-1EC037B76339}"/>
              </a:ext>
            </a:extLst>
          </p:cNvPr>
          <p:cNvSpPr>
            <a:spLocks noChangeAspect="1"/>
          </p:cNvSpPr>
          <p:nvPr/>
        </p:nvSpPr>
        <p:spPr>
          <a:xfrm>
            <a:off x="7926865" y="381087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AB4B3E72-3BDF-4827-A6C0-EC803601FDDD}"/>
              </a:ext>
            </a:extLst>
          </p:cNvPr>
          <p:cNvSpPr txBox="1">
            <a:spLocks noChangeArrowheads="1"/>
          </p:cNvSpPr>
          <p:nvPr/>
        </p:nvSpPr>
        <p:spPr bwMode="auto">
          <a:xfrm>
            <a:off x="8254525" y="391293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05</a:t>
            </a:r>
          </a:p>
          <a:p>
            <a:pPr algn="ctr"/>
            <a:r>
              <a:rPr lang="en-US" sz="900" dirty="0">
                <a:solidFill>
                  <a:schemeClr val="bg2">
                    <a:lumMod val="50000"/>
                  </a:schemeClr>
                </a:solidFill>
              </a:rPr>
              <a:t>OPTION</a:t>
            </a:r>
          </a:p>
        </p:txBody>
      </p:sp>
      <p:sp>
        <p:nvSpPr>
          <p:cNvPr id="30" name="Freeform 37">
            <a:extLst>
              <a:ext uri="{FF2B5EF4-FFF2-40B4-BE49-F238E27FC236}">
                <a16:creationId xmlns:a16="http://schemas.microsoft.com/office/drawing/2014/main" id="{0280A271-F9C6-4DEF-A5F2-AF95DFF5506A}"/>
              </a:ext>
            </a:extLst>
          </p:cNvPr>
          <p:cNvSpPr>
            <a:spLocks noChangeAspect="1" noEditPoints="1"/>
          </p:cNvSpPr>
          <p:nvPr/>
        </p:nvSpPr>
        <p:spPr bwMode="auto">
          <a:xfrm>
            <a:off x="3914500" y="300075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41">
            <a:extLst>
              <a:ext uri="{FF2B5EF4-FFF2-40B4-BE49-F238E27FC236}">
                <a16:creationId xmlns:a16="http://schemas.microsoft.com/office/drawing/2014/main" id="{F34B8604-2CA5-4D4A-9E9A-67B13BC38AE3}"/>
              </a:ext>
            </a:extLst>
          </p:cNvPr>
          <p:cNvSpPr>
            <a:spLocks noChangeAspect="1" noEditPoints="1"/>
          </p:cNvSpPr>
          <p:nvPr/>
        </p:nvSpPr>
        <p:spPr bwMode="auto">
          <a:xfrm>
            <a:off x="8345470" y="456242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101">
            <a:extLst>
              <a:ext uri="{FF2B5EF4-FFF2-40B4-BE49-F238E27FC236}">
                <a16:creationId xmlns:a16="http://schemas.microsoft.com/office/drawing/2014/main" id="{6AE88451-7937-4A6C-8589-321274F43A50}"/>
              </a:ext>
            </a:extLst>
          </p:cNvPr>
          <p:cNvSpPr>
            <a:spLocks noChangeAspect="1" noEditPoints="1"/>
          </p:cNvSpPr>
          <p:nvPr/>
        </p:nvSpPr>
        <p:spPr bwMode="auto">
          <a:xfrm>
            <a:off x="5636367" y="21907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91">
            <a:extLst>
              <a:ext uri="{FF2B5EF4-FFF2-40B4-BE49-F238E27FC236}">
                <a16:creationId xmlns:a16="http://schemas.microsoft.com/office/drawing/2014/main" id="{079E4054-0C8F-46CD-A9BE-0B5BA49C2748}"/>
              </a:ext>
            </a:extLst>
          </p:cNvPr>
          <p:cNvSpPr>
            <a:spLocks noChangeAspect="1" noEditPoints="1"/>
          </p:cNvSpPr>
          <p:nvPr/>
        </p:nvSpPr>
        <p:spPr bwMode="auto">
          <a:xfrm>
            <a:off x="7691298" y="299041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0">
            <a:extLst>
              <a:ext uri="{FF2B5EF4-FFF2-40B4-BE49-F238E27FC236}">
                <a16:creationId xmlns:a16="http://schemas.microsoft.com/office/drawing/2014/main" id="{0B69CCE7-1849-4E34-AB46-6E1F19FFE834}"/>
              </a:ext>
            </a:extLst>
          </p:cNvPr>
          <p:cNvSpPr>
            <a:spLocks noChangeAspect="1"/>
          </p:cNvSpPr>
          <p:nvPr/>
        </p:nvSpPr>
        <p:spPr>
          <a:xfrm rot="16200000">
            <a:off x="5074533" y="2411044"/>
            <a:ext cx="1741407" cy="3444289"/>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chemeClr val="bg1">
              <a:lumMod val="65000"/>
            </a:schemeClr>
          </a:soli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C56CADE0-82E6-4C07-933F-5EBF581F32C9}"/>
              </a:ext>
            </a:extLst>
          </p:cNvPr>
          <p:cNvGrpSpPr>
            <a:grpSpLocks noChangeAspect="1"/>
          </p:cNvGrpSpPr>
          <p:nvPr/>
        </p:nvGrpSpPr>
        <p:grpSpPr>
          <a:xfrm>
            <a:off x="4120715" y="4745302"/>
            <a:ext cx="274320" cy="274320"/>
            <a:chOff x="10047732" y="908133"/>
            <a:chExt cx="1280160" cy="1280160"/>
          </a:xfrm>
        </p:grpSpPr>
        <p:sp>
          <p:nvSpPr>
            <p:cNvPr id="51" name="Oval 50">
              <a:extLst>
                <a:ext uri="{FF2B5EF4-FFF2-40B4-BE49-F238E27FC236}">
                  <a16:creationId xmlns:a16="http://schemas.microsoft.com/office/drawing/2014/main" id="{F6F252BD-32CE-4221-9A5B-25487823DB14}"/>
                </a:ext>
              </a:extLst>
            </p:cNvPr>
            <p:cNvSpPr>
              <a:spLocks noChangeAspect="1"/>
            </p:cNvSpPr>
            <p:nvPr/>
          </p:nvSpPr>
          <p:spPr>
            <a:xfrm>
              <a:off x="10367772" y="1228173"/>
              <a:ext cx="640080" cy="640080"/>
            </a:xfrm>
            <a:prstGeom prst="ellipse">
              <a:avLst/>
            </a:prstGeom>
            <a:solidFill>
              <a:srgbClr val="FF7467"/>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8FF08AE8-C253-4D52-A89D-6395E48DEA4C}"/>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3" name="Group 52">
            <a:extLst>
              <a:ext uri="{FF2B5EF4-FFF2-40B4-BE49-F238E27FC236}">
                <a16:creationId xmlns:a16="http://schemas.microsoft.com/office/drawing/2014/main" id="{066E2B5D-2B9B-4352-931D-86E95ABDF23E}"/>
              </a:ext>
            </a:extLst>
          </p:cNvPr>
          <p:cNvGrpSpPr>
            <a:grpSpLocks noChangeAspect="1"/>
          </p:cNvGrpSpPr>
          <p:nvPr/>
        </p:nvGrpSpPr>
        <p:grpSpPr>
          <a:xfrm>
            <a:off x="4674377" y="3564643"/>
            <a:ext cx="274320" cy="274320"/>
            <a:chOff x="10047732" y="908133"/>
            <a:chExt cx="1280160" cy="1280160"/>
          </a:xfrm>
        </p:grpSpPr>
        <p:sp>
          <p:nvSpPr>
            <p:cNvPr id="54" name="Oval 53">
              <a:extLst>
                <a:ext uri="{FF2B5EF4-FFF2-40B4-BE49-F238E27FC236}">
                  <a16:creationId xmlns:a16="http://schemas.microsoft.com/office/drawing/2014/main" id="{6D84C516-36B8-472B-B3E6-2EDEFDAFACBF}"/>
                </a:ext>
              </a:extLst>
            </p:cNvPr>
            <p:cNvSpPr>
              <a:spLocks noChangeAspect="1"/>
            </p:cNvSpPr>
            <p:nvPr/>
          </p:nvSpPr>
          <p:spPr>
            <a:xfrm>
              <a:off x="10367772" y="1228173"/>
              <a:ext cx="640080" cy="640080"/>
            </a:xfrm>
            <a:prstGeom prst="ellipse">
              <a:avLst/>
            </a:prstGeom>
            <a:solidFill>
              <a:srgbClr val="4CC8EC"/>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B01176C7-3513-4260-A852-1AED4AE1ED11}"/>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4CC8EC"/>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6" name="Group 55">
            <a:extLst>
              <a:ext uri="{FF2B5EF4-FFF2-40B4-BE49-F238E27FC236}">
                <a16:creationId xmlns:a16="http://schemas.microsoft.com/office/drawing/2014/main" id="{20E14328-AFF2-4C67-BAA9-AA6BDDB91A88}"/>
              </a:ext>
            </a:extLst>
          </p:cNvPr>
          <p:cNvGrpSpPr>
            <a:grpSpLocks noChangeAspect="1"/>
          </p:cNvGrpSpPr>
          <p:nvPr/>
        </p:nvGrpSpPr>
        <p:grpSpPr>
          <a:xfrm>
            <a:off x="5745480" y="3109594"/>
            <a:ext cx="274320" cy="274320"/>
            <a:chOff x="10047732" y="908133"/>
            <a:chExt cx="1280160" cy="1280160"/>
          </a:xfrm>
        </p:grpSpPr>
        <p:sp>
          <p:nvSpPr>
            <p:cNvPr id="57" name="Oval 56">
              <a:extLst>
                <a:ext uri="{FF2B5EF4-FFF2-40B4-BE49-F238E27FC236}">
                  <a16:creationId xmlns:a16="http://schemas.microsoft.com/office/drawing/2014/main" id="{FEB08850-C62A-4382-B30B-95CFB259B341}"/>
                </a:ext>
              </a:extLst>
            </p:cNvPr>
            <p:cNvSpPr>
              <a:spLocks noChangeAspect="1"/>
            </p:cNvSpPr>
            <p:nvPr/>
          </p:nvSpPr>
          <p:spPr>
            <a:xfrm>
              <a:off x="10367772" y="1228173"/>
              <a:ext cx="640080" cy="640080"/>
            </a:xfrm>
            <a:prstGeom prst="ellipse">
              <a:avLst/>
            </a:prstGeom>
            <a:solidFill>
              <a:srgbClr val="F4C956"/>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C5D54976-59F7-4566-83C4-595D955EBE2E}"/>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F4C956"/>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9" name="Group 58">
            <a:extLst>
              <a:ext uri="{FF2B5EF4-FFF2-40B4-BE49-F238E27FC236}">
                <a16:creationId xmlns:a16="http://schemas.microsoft.com/office/drawing/2014/main" id="{9C7C5B40-7DD7-4570-B87B-6CA32CCA8D4C}"/>
              </a:ext>
            </a:extLst>
          </p:cNvPr>
          <p:cNvGrpSpPr>
            <a:grpSpLocks noChangeAspect="1"/>
          </p:cNvGrpSpPr>
          <p:nvPr/>
        </p:nvGrpSpPr>
        <p:grpSpPr>
          <a:xfrm>
            <a:off x="6890966" y="3564643"/>
            <a:ext cx="274320" cy="274320"/>
            <a:chOff x="10047732" y="908133"/>
            <a:chExt cx="1280160" cy="1280160"/>
          </a:xfrm>
        </p:grpSpPr>
        <p:sp>
          <p:nvSpPr>
            <p:cNvPr id="60" name="Oval 59">
              <a:extLst>
                <a:ext uri="{FF2B5EF4-FFF2-40B4-BE49-F238E27FC236}">
                  <a16:creationId xmlns:a16="http://schemas.microsoft.com/office/drawing/2014/main" id="{587CDC48-4F09-4F1F-8153-92C6EB9684AD}"/>
                </a:ext>
              </a:extLst>
            </p:cNvPr>
            <p:cNvSpPr>
              <a:spLocks noChangeAspect="1"/>
            </p:cNvSpPr>
            <p:nvPr/>
          </p:nvSpPr>
          <p:spPr>
            <a:xfrm>
              <a:off x="10367772" y="1228173"/>
              <a:ext cx="640080" cy="640080"/>
            </a:xfrm>
            <a:prstGeom prst="ellipse">
              <a:avLst/>
            </a:prstGeom>
            <a:solidFill>
              <a:srgbClr val="57CCC6"/>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277692C4-6BA5-4B1F-8761-8E2F05FC8689}"/>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57CCC6"/>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2" name="Group 61">
            <a:extLst>
              <a:ext uri="{FF2B5EF4-FFF2-40B4-BE49-F238E27FC236}">
                <a16:creationId xmlns:a16="http://schemas.microsoft.com/office/drawing/2014/main" id="{ADCF8AC7-0797-495B-8312-27FC42374E14}"/>
              </a:ext>
            </a:extLst>
          </p:cNvPr>
          <p:cNvGrpSpPr>
            <a:grpSpLocks noChangeAspect="1"/>
          </p:cNvGrpSpPr>
          <p:nvPr/>
        </p:nvGrpSpPr>
        <p:grpSpPr>
          <a:xfrm>
            <a:off x="7495438" y="4745302"/>
            <a:ext cx="274320" cy="274320"/>
            <a:chOff x="10047732" y="908133"/>
            <a:chExt cx="1280160" cy="1280160"/>
          </a:xfrm>
        </p:grpSpPr>
        <p:sp>
          <p:nvSpPr>
            <p:cNvPr id="63" name="Oval 62">
              <a:extLst>
                <a:ext uri="{FF2B5EF4-FFF2-40B4-BE49-F238E27FC236}">
                  <a16:creationId xmlns:a16="http://schemas.microsoft.com/office/drawing/2014/main" id="{5C63B9FC-5397-434C-A86F-D3AB3E74BE77}"/>
                </a:ext>
              </a:extLst>
            </p:cNvPr>
            <p:cNvSpPr>
              <a:spLocks noChangeAspect="1"/>
            </p:cNvSpPr>
            <p:nvPr/>
          </p:nvSpPr>
          <p:spPr>
            <a:xfrm>
              <a:off x="10367772" y="1228173"/>
              <a:ext cx="640080" cy="640080"/>
            </a:xfrm>
            <a:prstGeom prst="ellipse">
              <a:avLst/>
            </a:prstGeom>
            <a:solidFill>
              <a:srgbClr val="FF9285"/>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42E53F23-5E04-4880-B691-077AA7C35B43}"/>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FF9285"/>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6" name="TextBox 65">
            <a:extLst>
              <a:ext uri="{FF2B5EF4-FFF2-40B4-BE49-F238E27FC236}">
                <a16:creationId xmlns:a16="http://schemas.microsoft.com/office/drawing/2014/main" id="{B5912784-6497-40A6-A619-4E0736BA2ACF}"/>
              </a:ext>
            </a:extLst>
          </p:cNvPr>
          <p:cNvSpPr txBox="1"/>
          <p:nvPr/>
        </p:nvSpPr>
        <p:spPr>
          <a:xfrm>
            <a:off x="366316" y="1940452"/>
            <a:ext cx="2878107" cy="1692771"/>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7" name="TextBox 66">
            <a:extLst>
              <a:ext uri="{FF2B5EF4-FFF2-40B4-BE49-F238E27FC236}">
                <a16:creationId xmlns:a16="http://schemas.microsoft.com/office/drawing/2014/main" id="{D2D2FFB5-F131-4206-8FDD-C398D37D07C8}"/>
              </a:ext>
            </a:extLst>
          </p:cNvPr>
          <p:cNvSpPr txBox="1"/>
          <p:nvPr/>
        </p:nvSpPr>
        <p:spPr>
          <a:xfrm>
            <a:off x="6411100" y="538931"/>
            <a:ext cx="4776434" cy="1077218"/>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7907B1F3-653B-485B-86A2-73768243FA72}"/>
              </a:ext>
            </a:extLst>
          </p:cNvPr>
          <p:cNvSpPr txBox="1"/>
          <p:nvPr/>
        </p:nvSpPr>
        <p:spPr>
          <a:xfrm>
            <a:off x="8801422" y="1871872"/>
            <a:ext cx="2878107" cy="1692771"/>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B56525AA-0980-48E7-A234-B9A472AF478B}"/>
              </a:ext>
            </a:extLst>
          </p:cNvPr>
          <p:cNvSpPr txBox="1"/>
          <p:nvPr/>
        </p:nvSpPr>
        <p:spPr>
          <a:xfrm>
            <a:off x="9085293" y="4648231"/>
            <a:ext cx="2878107" cy="1692771"/>
          </a:xfrm>
          <a:prstGeom prst="rect">
            <a:avLst/>
          </a:prstGeom>
          <a:noFill/>
        </p:spPr>
        <p:txBody>
          <a:bodyPr wrap="square" rtlCol="0">
            <a:spAutoFit/>
          </a:bodyPr>
          <a:lstStyle/>
          <a:p>
            <a:pPr algn="ctr" defTabSz="1219170">
              <a:spcBef>
                <a:spcPct val="20000"/>
              </a:spcBef>
              <a:defRPr/>
            </a:pPr>
            <a:r>
              <a:rPr lang="en-US" sz="1600" b="1" dirty="0">
                <a:solidFill>
                  <a:srgbClr val="FF9285"/>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AD6750D9-67A2-4074-B219-73E034088055}"/>
              </a:ext>
            </a:extLst>
          </p:cNvPr>
          <p:cNvSpPr txBox="1"/>
          <p:nvPr/>
        </p:nvSpPr>
        <p:spPr>
          <a:xfrm>
            <a:off x="-16105" y="4687685"/>
            <a:ext cx="2878107" cy="1692771"/>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Oval 70">
            <a:extLst>
              <a:ext uri="{FF2B5EF4-FFF2-40B4-BE49-F238E27FC236}">
                <a16:creationId xmlns:a16="http://schemas.microsoft.com/office/drawing/2014/main" id="{E4252C48-52B6-4BC3-80AE-B94E0DACB15F}"/>
              </a:ext>
            </a:extLst>
          </p:cNvPr>
          <p:cNvSpPr>
            <a:spLocks noChangeAspect="1"/>
          </p:cNvSpPr>
          <p:nvPr/>
        </p:nvSpPr>
        <p:spPr>
          <a:xfrm rot="10800000">
            <a:off x="4794677" y="3711117"/>
            <a:ext cx="2286000" cy="22860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10103EC2-0E13-4DF0-9B18-960D145DC442}"/>
              </a:ext>
            </a:extLst>
          </p:cNvPr>
          <p:cNvSpPr txBox="1">
            <a:spLocks noChangeArrowheads="1"/>
          </p:cNvSpPr>
          <p:nvPr/>
        </p:nvSpPr>
        <p:spPr bwMode="auto">
          <a:xfrm rot="18429617">
            <a:off x="4901430" y="4141904"/>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b="1" dirty="0">
                <a:solidFill>
                  <a:schemeClr val="bg1"/>
                </a:solidFill>
                <a:latin typeface="Candara" panose="020E0502030303020204" pitchFamily="34" charset="0"/>
              </a:rPr>
              <a:t>LOREM IPSUM</a:t>
            </a:r>
          </a:p>
        </p:txBody>
      </p:sp>
      <p:sp>
        <p:nvSpPr>
          <p:cNvPr id="73" name="Text Box 10">
            <a:extLst>
              <a:ext uri="{FF2B5EF4-FFF2-40B4-BE49-F238E27FC236}">
                <a16:creationId xmlns:a16="http://schemas.microsoft.com/office/drawing/2014/main" id="{709904E1-92C4-4E4D-A8BA-170735BC7D2A}"/>
              </a:ext>
            </a:extLst>
          </p:cNvPr>
          <p:cNvSpPr txBox="1">
            <a:spLocks noChangeArrowheads="1"/>
          </p:cNvSpPr>
          <p:nvPr/>
        </p:nvSpPr>
        <p:spPr bwMode="auto">
          <a:xfrm rot="7654289">
            <a:off x="5586797" y="4691132"/>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b="1" dirty="0">
                <a:solidFill>
                  <a:schemeClr val="bg1"/>
                </a:solidFill>
                <a:latin typeface="Candara" panose="020E0502030303020204" pitchFamily="34" charset="0"/>
              </a:rPr>
              <a:t>LOREM IPSUM</a:t>
            </a:r>
          </a:p>
        </p:txBody>
      </p:sp>
      <p:sp>
        <p:nvSpPr>
          <p:cNvPr id="75" name="Freeform 171">
            <a:extLst>
              <a:ext uri="{FF2B5EF4-FFF2-40B4-BE49-F238E27FC236}">
                <a16:creationId xmlns:a16="http://schemas.microsoft.com/office/drawing/2014/main" id="{D9843F14-4517-4EE4-AAE8-5A321E95C7BD}"/>
              </a:ext>
            </a:extLst>
          </p:cNvPr>
          <p:cNvSpPr>
            <a:spLocks noChangeAspect="1" noEditPoints="1"/>
          </p:cNvSpPr>
          <p:nvPr/>
        </p:nvSpPr>
        <p:spPr bwMode="auto">
          <a:xfrm>
            <a:off x="5596817" y="4525425"/>
            <a:ext cx="614200" cy="5486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5" name="Picture 64">
            <a:hlinkClick r:id="rId2"/>
            <a:extLst>
              <a:ext uri="{FF2B5EF4-FFF2-40B4-BE49-F238E27FC236}">
                <a16:creationId xmlns:a16="http://schemas.microsoft.com/office/drawing/2014/main" id="{0D49E7AC-BDFC-4292-A92F-3B6376D9FB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83679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 calcmode="lin" valueType="num">
                                      <p:cBhvr>
                                        <p:cTn id="11" dur="500" fill="hold"/>
                                        <p:tgtEl>
                                          <p:spTgt spid="71"/>
                                        </p:tgtEl>
                                        <p:attrNameLst>
                                          <p:attrName>ppt_w</p:attrName>
                                        </p:attrNameLst>
                                      </p:cBhvr>
                                      <p:tavLst>
                                        <p:tav tm="0">
                                          <p:val>
                                            <p:fltVal val="0"/>
                                          </p:val>
                                        </p:tav>
                                        <p:tav tm="100000">
                                          <p:val>
                                            <p:strVal val="#ppt_w"/>
                                          </p:val>
                                        </p:tav>
                                      </p:tavLst>
                                    </p:anim>
                                    <p:anim calcmode="lin" valueType="num">
                                      <p:cBhvr>
                                        <p:cTn id="12" dur="500" fill="hold"/>
                                        <p:tgtEl>
                                          <p:spTgt spid="71"/>
                                        </p:tgtEl>
                                        <p:attrNameLst>
                                          <p:attrName>ppt_h</p:attrName>
                                        </p:attrNameLst>
                                      </p:cBhvr>
                                      <p:tavLst>
                                        <p:tav tm="0">
                                          <p:val>
                                            <p:fltVal val="0"/>
                                          </p:val>
                                        </p:tav>
                                        <p:tav tm="100000">
                                          <p:val>
                                            <p:strVal val="#ppt_h"/>
                                          </p:val>
                                        </p:tav>
                                      </p:tavLst>
                                    </p:anim>
                                    <p:animEffect transition="in" filter="fade">
                                      <p:cBhvr>
                                        <p:cTn id="13" dur="500"/>
                                        <p:tgtEl>
                                          <p:spTgt spid="7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000"/>
                            </p:stCondLst>
                            <p:childTnLst>
                              <p:par>
                                <p:cTn id="20" presetID="31" presetClass="entr" presetSubtype="0" fill="hold" grpId="0" nodeType="afterEffect">
                                  <p:stCondLst>
                                    <p:cond delay="0"/>
                                  </p:stCondLst>
                                  <p:childTnLst>
                                    <p:set>
                                      <p:cBhvr>
                                        <p:cTn id="21" dur="1" fill="hold">
                                          <p:stCondLst>
                                            <p:cond delay="0"/>
                                          </p:stCondLst>
                                        </p:cTn>
                                        <p:tgtEl>
                                          <p:spTgt spid="72"/>
                                        </p:tgtEl>
                                        <p:attrNameLst>
                                          <p:attrName>style.visibility</p:attrName>
                                        </p:attrNameLst>
                                      </p:cBhvr>
                                      <p:to>
                                        <p:strVal val="visible"/>
                                      </p:to>
                                    </p:set>
                                    <p:anim calcmode="lin" valueType="num">
                                      <p:cBhvr>
                                        <p:cTn id="22" dur="1000" fill="hold"/>
                                        <p:tgtEl>
                                          <p:spTgt spid="72"/>
                                        </p:tgtEl>
                                        <p:attrNameLst>
                                          <p:attrName>ppt_w</p:attrName>
                                        </p:attrNameLst>
                                      </p:cBhvr>
                                      <p:tavLst>
                                        <p:tav tm="0">
                                          <p:val>
                                            <p:fltVal val="0"/>
                                          </p:val>
                                        </p:tav>
                                        <p:tav tm="100000">
                                          <p:val>
                                            <p:strVal val="#ppt_w"/>
                                          </p:val>
                                        </p:tav>
                                      </p:tavLst>
                                    </p:anim>
                                    <p:anim calcmode="lin" valueType="num">
                                      <p:cBhvr>
                                        <p:cTn id="23" dur="1000" fill="hold"/>
                                        <p:tgtEl>
                                          <p:spTgt spid="72"/>
                                        </p:tgtEl>
                                        <p:attrNameLst>
                                          <p:attrName>ppt_h</p:attrName>
                                        </p:attrNameLst>
                                      </p:cBhvr>
                                      <p:tavLst>
                                        <p:tav tm="0">
                                          <p:val>
                                            <p:fltVal val="0"/>
                                          </p:val>
                                        </p:tav>
                                        <p:tav tm="100000">
                                          <p:val>
                                            <p:strVal val="#ppt_h"/>
                                          </p:val>
                                        </p:tav>
                                      </p:tavLst>
                                    </p:anim>
                                    <p:anim calcmode="lin" valueType="num">
                                      <p:cBhvr>
                                        <p:cTn id="24" dur="1000" fill="hold"/>
                                        <p:tgtEl>
                                          <p:spTgt spid="72"/>
                                        </p:tgtEl>
                                        <p:attrNameLst>
                                          <p:attrName>style.rotation</p:attrName>
                                        </p:attrNameLst>
                                      </p:cBhvr>
                                      <p:tavLst>
                                        <p:tav tm="0">
                                          <p:val>
                                            <p:fltVal val="90"/>
                                          </p:val>
                                        </p:tav>
                                        <p:tav tm="100000">
                                          <p:val>
                                            <p:fltVal val="0"/>
                                          </p:val>
                                        </p:tav>
                                      </p:tavLst>
                                    </p:anim>
                                    <p:animEffect transition="in" filter="fade">
                                      <p:cBhvr>
                                        <p:cTn id="25" dur="1000"/>
                                        <p:tgtEl>
                                          <p:spTgt spid="72"/>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73"/>
                                        </p:tgtEl>
                                        <p:attrNameLst>
                                          <p:attrName>style.visibility</p:attrName>
                                        </p:attrNameLst>
                                      </p:cBhvr>
                                      <p:to>
                                        <p:strVal val="visible"/>
                                      </p:to>
                                    </p:set>
                                    <p:anim calcmode="lin" valueType="num">
                                      <p:cBhvr>
                                        <p:cTn id="28" dur="1000" fill="hold"/>
                                        <p:tgtEl>
                                          <p:spTgt spid="73"/>
                                        </p:tgtEl>
                                        <p:attrNameLst>
                                          <p:attrName>ppt_w</p:attrName>
                                        </p:attrNameLst>
                                      </p:cBhvr>
                                      <p:tavLst>
                                        <p:tav tm="0">
                                          <p:val>
                                            <p:fltVal val="0"/>
                                          </p:val>
                                        </p:tav>
                                        <p:tav tm="100000">
                                          <p:val>
                                            <p:strVal val="#ppt_w"/>
                                          </p:val>
                                        </p:tav>
                                      </p:tavLst>
                                    </p:anim>
                                    <p:anim calcmode="lin" valueType="num">
                                      <p:cBhvr>
                                        <p:cTn id="29" dur="1000" fill="hold"/>
                                        <p:tgtEl>
                                          <p:spTgt spid="73"/>
                                        </p:tgtEl>
                                        <p:attrNameLst>
                                          <p:attrName>ppt_h</p:attrName>
                                        </p:attrNameLst>
                                      </p:cBhvr>
                                      <p:tavLst>
                                        <p:tav tm="0">
                                          <p:val>
                                            <p:fltVal val="0"/>
                                          </p:val>
                                        </p:tav>
                                        <p:tav tm="100000">
                                          <p:val>
                                            <p:strVal val="#ppt_h"/>
                                          </p:val>
                                        </p:tav>
                                      </p:tavLst>
                                    </p:anim>
                                    <p:anim calcmode="lin" valueType="num">
                                      <p:cBhvr>
                                        <p:cTn id="30" dur="1000" fill="hold"/>
                                        <p:tgtEl>
                                          <p:spTgt spid="73"/>
                                        </p:tgtEl>
                                        <p:attrNameLst>
                                          <p:attrName>style.rotation</p:attrName>
                                        </p:attrNameLst>
                                      </p:cBhvr>
                                      <p:tavLst>
                                        <p:tav tm="0">
                                          <p:val>
                                            <p:fltVal val="90"/>
                                          </p:val>
                                        </p:tav>
                                        <p:tav tm="100000">
                                          <p:val>
                                            <p:fltVal val="0"/>
                                          </p:val>
                                        </p:tav>
                                      </p:tavLst>
                                    </p:anim>
                                    <p:animEffect transition="in" filter="fade">
                                      <p:cBhvr>
                                        <p:cTn id="31" dur="1000"/>
                                        <p:tgtEl>
                                          <p:spTgt spid="73"/>
                                        </p:tgtEl>
                                      </p:cBhvr>
                                    </p:animEffect>
                                  </p:childTnLst>
                                </p:cTn>
                              </p:par>
                            </p:childTnLst>
                          </p:cTn>
                        </p:par>
                        <p:par>
                          <p:cTn id="32" fill="hold">
                            <p:stCondLst>
                              <p:cond delay="2000"/>
                            </p:stCondLst>
                            <p:childTnLst>
                              <p:par>
                                <p:cTn id="33" presetID="42" presetClass="entr" presetSubtype="0"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1000" fill="hold"/>
                                        <p:tgtEl>
                                          <p:spTgt spid="38"/>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 calcmode="lin" valueType="num">
                                      <p:cBhvr>
                                        <p:cTn id="41" dur="500" fill="hold"/>
                                        <p:tgtEl>
                                          <p:spTgt spid="52"/>
                                        </p:tgtEl>
                                        <p:attrNameLst>
                                          <p:attrName>ppt_w</p:attrName>
                                        </p:attrNameLst>
                                      </p:cBhvr>
                                      <p:tavLst>
                                        <p:tav tm="0">
                                          <p:val>
                                            <p:fltVal val="0"/>
                                          </p:val>
                                        </p:tav>
                                        <p:tav tm="100000">
                                          <p:val>
                                            <p:strVal val="#ppt_w"/>
                                          </p:val>
                                        </p:tav>
                                      </p:tavLst>
                                    </p:anim>
                                    <p:anim calcmode="lin" valueType="num">
                                      <p:cBhvr>
                                        <p:cTn id="42" dur="500" fill="hold"/>
                                        <p:tgtEl>
                                          <p:spTgt spid="52"/>
                                        </p:tgtEl>
                                        <p:attrNameLst>
                                          <p:attrName>ppt_h</p:attrName>
                                        </p:attrNameLst>
                                      </p:cBhvr>
                                      <p:tavLst>
                                        <p:tav tm="0">
                                          <p:val>
                                            <p:fltVal val="0"/>
                                          </p:val>
                                        </p:tav>
                                        <p:tav tm="100000">
                                          <p:val>
                                            <p:strVal val="#ppt_h"/>
                                          </p:val>
                                        </p:tav>
                                      </p:tavLst>
                                    </p:anim>
                                    <p:animEffect transition="in" filter="fade">
                                      <p:cBhvr>
                                        <p:cTn id="43" dur="500"/>
                                        <p:tgtEl>
                                          <p:spTgt spid="5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500" fill="hold"/>
                                        <p:tgtEl>
                                          <p:spTgt spid="9"/>
                                        </p:tgtEl>
                                        <p:attrNameLst>
                                          <p:attrName>ppt_w</p:attrName>
                                        </p:attrNameLst>
                                      </p:cBhvr>
                                      <p:tavLst>
                                        <p:tav tm="0">
                                          <p:val>
                                            <p:fltVal val="0"/>
                                          </p:val>
                                        </p:tav>
                                        <p:tav tm="100000">
                                          <p:val>
                                            <p:strVal val="#ppt_w"/>
                                          </p:val>
                                        </p:tav>
                                      </p:tavLst>
                                    </p:anim>
                                    <p:anim calcmode="lin" valueType="num">
                                      <p:cBhvr>
                                        <p:cTn id="53" dur="500" fill="hold"/>
                                        <p:tgtEl>
                                          <p:spTgt spid="9"/>
                                        </p:tgtEl>
                                        <p:attrNameLst>
                                          <p:attrName>ppt_h</p:attrName>
                                        </p:attrNameLst>
                                      </p:cBhvr>
                                      <p:tavLst>
                                        <p:tav tm="0">
                                          <p:val>
                                            <p:fltVal val="0"/>
                                          </p:val>
                                        </p:tav>
                                        <p:tav tm="100000">
                                          <p:val>
                                            <p:strVal val="#ppt_h"/>
                                          </p:val>
                                        </p:tav>
                                      </p:tavLst>
                                    </p:anim>
                                    <p:animEffect transition="in" filter="fade">
                                      <p:cBhvr>
                                        <p:cTn id="54" dur="500"/>
                                        <p:tgtEl>
                                          <p:spTgt spid="9"/>
                                        </p:tgtEl>
                                      </p:cBhvr>
                                    </p:animEffect>
                                  </p:childTnLst>
                                </p:cTn>
                              </p:par>
                            </p:childTnLst>
                          </p:cTn>
                        </p:par>
                        <p:par>
                          <p:cTn id="55" fill="hold">
                            <p:stCondLst>
                              <p:cond delay="4000"/>
                            </p:stCondLst>
                            <p:childTnLst>
                              <p:par>
                                <p:cTn id="56" presetID="22" presetClass="entr" presetSubtype="1"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up)">
                                      <p:cBhvr>
                                        <p:cTn id="58" dur="500"/>
                                        <p:tgtEl>
                                          <p:spTgt spid="10"/>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up)">
                                      <p:cBhvr>
                                        <p:cTn id="61" dur="500"/>
                                        <p:tgtEl>
                                          <p:spTgt spid="12"/>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childTnLst>
                                </p:cTn>
                              </p:par>
                            </p:childTnLst>
                          </p:cTn>
                        </p:par>
                        <p:par>
                          <p:cTn id="68" fill="hold">
                            <p:stCondLst>
                              <p:cond delay="5000"/>
                            </p:stCondLst>
                            <p:childTnLst>
                              <p:par>
                                <p:cTn id="69" presetID="42" presetClass="entr" presetSubtype="0"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fade">
                                      <p:cBhvr>
                                        <p:cTn id="71" dur="1000"/>
                                        <p:tgtEl>
                                          <p:spTgt spid="70"/>
                                        </p:tgtEl>
                                      </p:cBhvr>
                                    </p:animEffect>
                                    <p:anim calcmode="lin" valueType="num">
                                      <p:cBhvr>
                                        <p:cTn id="72" dur="1000" fill="hold"/>
                                        <p:tgtEl>
                                          <p:spTgt spid="70"/>
                                        </p:tgtEl>
                                        <p:attrNameLst>
                                          <p:attrName>ppt_x</p:attrName>
                                        </p:attrNameLst>
                                      </p:cBhvr>
                                      <p:tavLst>
                                        <p:tav tm="0">
                                          <p:val>
                                            <p:strVal val="#ppt_x"/>
                                          </p:val>
                                        </p:tav>
                                        <p:tav tm="100000">
                                          <p:val>
                                            <p:strVal val="#ppt_x"/>
                                          </p:val>
                                        </p:tav>
                                      </p:tavLst>
                                    </p:anim>
                                    <p:anim calcmode="lin" valueType="num">
                                      <p:cBhvr>
                                        <p:cTn id="73" dur="1000" fill="hold"/>
                                        <p:tgtEl>
                                          <p:spTgt spid="70"/>
                                        </p:tgtEl>
                                        <p:attrNameLst>
                                          <p:attrName>ppt_y</p:attrName>
                                        </p:attrNameLst>
                                      </p:cBhvr>
                                      <p:tavLst>
                                        <p:tav tm="0">
                                          <p:val>
                                            <p:strVal val="#ppt_y+.1"/>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53"/>
                                        </p:tgtEl>
                                        <p:attrNameLst>
                                          <p:attrName>style.visibility</p:attrName>
                                        </p:attrNameLst>
                                      </p:cBhvr>
                                      <p:to>
                                        <p:strVal val="visible"/>
                                      </p:to>
                                    </p:set>
                                    <p:anim calcmode="lin" valueType="num">
                                      <p:cBhvr>
                                        <p:cTn id="77" dur="500" fill="hold"/>
                                        <p:tgtEl>
                                          <p:spTgt spid="53"/>
                                        </p:tgtEl>
                                        <p:attrNameLst>
                                          <p:attrName>ppt_w</p:attrName>
                                        </p:attrNameLst>
                                      </p:cBhvr>
                                      <p:tavLst>
                                        <p:tav tm="0">
                                          <p:val>
                                            <p:fltVal val="0"/>
                                          </p:val>
                                        </p:tav>
                                        <p:tav tm="100000">
                                          <p:val>
                                            <p:strVal val="#ppt_w"/>
                                          </p:val>
                                        </p:tav>
                                      </p:tavLst>
                                    </p:anim>
                                    <p:anim calcmode="lin" valueType="num">
                                      <p:cBhvr>
                                        <p:cTn id="78" dur="500" fill="hold"/>
                                        <p:tgtEl>
                                          <p:spTgt spid="53"/>
                                        </p:tgtEl>
                                        <p:attrNameLst>
                                          <p:attrName>ppt_h</p:attrName>
                                        </p:attrNameLst>
                                      </p:cBhvr>
                                      <p:tavLst>
                                        <p:tav tm="0">
                                          <p:val>
                                            <p:fltVal val="0"/>
                                          </p:val>
                                        </p:tav>
                                        <p:tav tm="100000">
                                          <p:val>
                                            <p:strVal val="#ppt_h"/>
                                          </p:val>
                                        </p:tav>
                                      </p:tavLst>
                                    </p:anim>
                                    <p:animEffect transition="in" filter="fade">
                                      <p:cBhvr>
                                        <p:cTn id="79" dur="500"/>
                                        <p:tgtEl>
                                          <p:spTgt spid="53"/>
                                        </p:tgtEl>
                                      </p:cBhvr>
                                    </p:animEffect>
                                  </p:childTnLst>
                                </p:cTn>
                              </p:par>
                            </p:childTnLst>
                          </p:cTn>
                        </p:par>
                        <p:par>
                          <p:cTn id="80" fill="hold">
                            <p:stCondLst>
                              <p:cond delay="6500"/>
                            </p:stCondLst>
                            <p:childTnLst>
                              <p:par>
                                <p:cTn id="81" presetID="53" presetClass="entr" presetSubtype="16"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ppt_w</p:attrName>
                                        </p:attrNameLst>
                                      </p:cBhvr>
                                      <p:tavLst>
                                        <p:tav tm="0">
                                          <p:val>
                                            <p:fltVal val="0"/>
                                          </p:val>
                                        </p:tav>
                                        <p:tav tm="100000">
                                          <p:val>
                                            <p:strVal val="#ppt_w"/>
                                          </p:val>
                                        </p:tav>
                                      </p:tavLst>
                                    </p:anim>
                                    <p:anim calcmode="lin" valueType="num">
                                      <p:cBhvr>
                                        <p:cTn id="84" dur="500" fill="hold"/>
                                        <p:tgtEl>
                                          <p:spTgt spid="16"/>
                                        </p:tgtEl>
                                        <p:attrNameLst>
                                          <p:attrName>ppt_h</p:attrName>
                                        </p:attrNameLst>
                                      </p:cBhvr>
                                      <p:tavLst>
                                        <p:tav tm="0">
                                          <p:val>
                                            <p:fltVal val="0"/>
                                          </p:val>
                                        </p:tav>
                                        <p:tav tm="100000">
                                          <p:val>
                                            <p:strVal val="#ppt_h"/>
                                          </p:val>
                                        </p:tav>
                                      </p:tavLst>
                                    </p:anim>
                                    <p:animEffect transition="in" filter="fade">
                                      <p:cBhvr>
                                        <p:cTn id="85" dur="500"/>
                                        <p:tgtEl>
                                          <p:spTgt spid="16"/>
                                        </p:tgtEl>
                                      </p:cBhvr>
                                    </p:animEffect>
                                  </p:childTnLst>
                                </p:cTn>
                              </p:par>
                            </p:childTnLst>
                          </p:cTn>
                        </p:par>
                        <p:par>
                          <p:cTn id="86" fill="hold">
                            <p:stCondLst>
                              <p:cond delay="7000"/>
                            </p:stCondLst>
                            <p:childTnLst>
                              <p:par>
                                <p:cTn id="87" presetID="53" presetClass="entr" presetSubtype="16"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up)">
                                      <p:cBhvr>
                                        <p:cTn id="95" dur="500"/>
                                        <p:tgtEl>
                                          <p:spTgt spid="15"/>
                                        </p:tgtEl>
                                      </p:cBhvr>
                                    </p:animEffect>
                                  </p:childTnLst>
                                </p:cTn>
                              </p:par>
                              <p:par>
                                <p:cTn id="96" presetID="22" presetClass="entr" presetSubtype="1" fill="hold" grpId="0" nodeType="withEffect">
                                  <p:stCondLst>
                                    <p:cond delay="0"/>
                                  </p:stCondLst>
                                  <p:childTnLst>
                                    <p:set>
                                      <p:cBhvr>
                                        <p:cTn id="97" dur="1" fill="hold">
                                          <p:stCondLst>
                                            <p:cond delay="0"/>
                                          </p:stCondLst>
                                        </p:cTn>
                                        <p:tgtEl>
                                          <p:spTgt spid="17"/>
                                        </p:tgtEl>
                                        <p:attrNameLst>
                                          <p:attrName>style.visibility</p:attrName>
                                        </p:attrNameLst>
                                      </p:cBhvr>
                                      <p:to>
                                        <p:strVal val="visible"/>
                                      </p:to>
                                    </p:set>
                                    <p:animEffect transition="in" filter="wipe(up)">
                                      <p:cBhvr>
                                        <p:cTn id="98" dur="500"/>
                                        <p:tgtEl>
                                          <p:spTgt spid="17"/>
                                        </p:tgtEl>
                                      </p:cBhvr>
                                    </p:animEffect>
                                  </p:childTnLst>
                                </p:cTn>
                              </p:par>
                            </p:childTnLst>
                          </p:cTn>
                        </p:par>
                        <p:par>
                          <p:cTn id="99" fill="hold">
                            <p:stCondLst>
                              <p:cond delay="8000"/>
                            </p:stCondLst>
                            <p:childTnLst>
                              <p:par>
                                <p:cTn id="100" presetID="53" presetClass="entr" presetSubtype="16" fill="hold" grpId="0" nodeType="after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p:cTn id="102" dur="500" fill="hold"/>
                                        <p:tgtEl>
                                          <p:spTgt spid="30"/>
                                        </p:tgtEl>
                                        <p:attrNameLst>
                                          <p:attrName>ppt_w</p:attrName>
                                        </p:attrNameLst>
                                      </p:cBhvr>
                                      <p:tavLst>
                                        <p:tav tm="0">
                                          <p:val>
                                            <p:fltVal val="0"/>
                                          </p:val>
                                        </p:tav>
                                        <p:tav tm="100000">
                                          <p:val>
                                            <p:strVal val="#ppt_w"/>
                                          </p:val>
                                        </p:tav>
                                      </p:tavLst>
                                    </p:anim>
                                    <p:anim calcmode="lin" valueType="num">
                                      <p:cBhvr>
                                        <p:cTn id="103" dur="500" fill="hold"/>
                                        <p:tgtEl>
                                          <p:spTgt spid="30"/>
                                        </p:tgtEl>
                                        <p:attrNameLst>
                                          <p:attrName>ppt_h</p:attrName>
                                        </p:attrNameLst>
                                      </p:cBhvr>
                                      <p:tavLst>
                                        <p:tav tm="0">
                                          <p:val>
                                            <p:fltVal val="0"/>
                                          </p:val>
                                        </p:tav>
                                        <p:tav tm="100000">
                                          <p:val>
                                            <p:strVal val="#ppt_h"/>
                                          </p:val>
                                        </p:tav>
                                      </p:tavLst>
                                    </p:anim>
                                    <p:animEffect transition="in" filter="fade">
                                      <p:cBhvr>
                                        <p:cTn id="104" dur="500"/>
                                        <p:tgtEl>
                                          <p:spTgt spid="30"/>
                                        </p:tgtEl>
                                      </p:cBhvr>
                                    </p:animEffect>
                                  </p:childTnLst>
                                </p:cTn>
                              </p:par>
                            </p:childTnLst>
                          </p:cTn>
                        </p:par>
                        <p:par>
                          <p:cTn id="105" fill="hold">
                            <p:stCondLst>
                              <p:cond delay="8500"/>
                            </p:stCondLst>
                            <p:childTnLst>
                              <p:par>
                                <p:cTn id="106" presetID="42" presetClass="entr" presetSubtype="0" fill="hold" grpId="0" nodeType="afterEffect">
                                  <p:stCondLst>
                                    <p:cond delay="0"/>
                                  </p:stCondLst>
                                  <p:childTnLst>
                                    <p:set>
                                      <p:cBhvr>
                                        <p:cTn id="107" dur="1" fill="hold">
                                          <p:stCondLst>
                                            <p:cond delay="0"/>
                                          </p:stCondLst>
                                        </p:cTn>
                                        <p:tgtEl>
                                          <p:spTgt spid="66"/>
                                        </p:tgtEl>
                                        <p:attrNameLst>
                                          <p:attrName>style.visibility</p:attrName>
                                        </p:attrNameLst>
                                      </p:cBhvr>
                                      <p:to>
                                        <p:strVal val="visible"/>
                                      </p:to>
                                    </p:set>
                                    <p:animEffect transition="in" filter="fade">
                                      <p:cBhvr>
                                        <p:cTn id="108" dur="1000"/>
                                        <p:tgtEl>
                                          <p:spTgt spid="66"/>
                                        </p:tgtEl>
                                      </p:cBhvr>
                                    </p:animEffect>
                                    <p:anim calcmode="lin" valueType="num">
                                      <p:cBhvr>
                                        <p:cTn id="109" dur="1000" fill="hold"/>
                                        <p:tgtEl>
                                          <p:spTgt spid="66"/>
                                        </p:tgtEl>
                                        <p:attrNameLst>
                                          <p:attrName>ppt_x</p:attrName>
                                        </p:attrNameLst>
                                      </p:cBhvr>
                                      <p:tavLst>
                                        <p:tav tm="0">
                                          <p:val>
                                            <p:strVal val="#ppt_x"/>
                                          </p:val>
                                        </p:tav>
                                        <p:tav tm="100000">
                                          <p:val>
                                            <p:strVal val="#ppt_x"/>
                                          </p:val>
                                        </p:tav>
                                      </p:tavLst>
                                    </p:anim>
                                    <p:anim calcmode="lin" valueType="num">
                                      <p:cBhvr>
                                        <p:cTn id="110" dur="1000" fill="hold"/>
                                        <p:tgtEl>
                                          <p:spTgt spid="66"/>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53" presetClass="entr" presetSubtype="16" fill="hold" nodeType="afterEffect">
                                  <p:stCondLst>
                                    <p:cond delay="0"/>
                                  </p:stCondLst>
                                  <p:childTnLst>
                                    <p:set>
                                      <p:cBhvr>
                                        <p:cTn id="113" dur="1" fill="hold">
                                          <p:stCondLst>
                                            <p:cond delay="0"/>
                                          </p:stCondLst>
                                        </p:cTn>
                                        <p:tgtEl>
                                          <p:spTgt spid="56"/>
                                        </p:tgtEl>
                                        <p:attrNameLst>
                                          <p:attrName>style.visibility</p:attrName>
                                        </p:attrNameLst>
                                      </p:cBhvr>
                                      <p:to>
                                        <p:strVal val="visible"/>
                                      </p:to>
                                    </p:set>
                                    <p:anim calcmode="lin" valueType="num">
                                      <p:cBhvr>
                                        <p:cTn id="114" dur="500" fill="hold"/>
                                        <p:tgtEl>
                                          <p:spTgt spid="56"/>
                                        </p:tgtEl>
                                        <p:attrNameLst>
                                          <p:attrName>ppt_w</p:attrName>
                                        </p:attrNameLst>
                                      </p:cBhvr>
                                      <p:tavLst>
                                        <p:tav tm="0">
                                          <p:val>
                                            <p:fltVal val="0"/>
                                          </p:val>
                                        </p:tav>
                                        <p:tav tm="100000">
                                          <p:val>
                                            <p:strVal val="#ppt_w"/>
                                          </p:val>
                                        </p:tav>
                                      </p:tavLst>
                                    </p:anim>
                                    <p:anim calcmode="lin" valueType="num">
                                      <p:cBhvr>
                                        <p:cTn id="115" dur="500" fill="hold"/>
                                        <p:tgtEl>
                                          <p:spTgt spid="56"/>
                                        </p:tgtEl>
                                        <p:attrNameLst>
                                          <p:attrName>ppt_h</p:attrName>
                                        </p:attrNameLst>
                                      </p:cBhvr>
                                      <p:tavLst>
                                        <p:tav tm="0">
                                          <p:val>
                                            <p:fltVal val="0"/>
                                          </p:val>
                                        </p:tav>
                                        <p:tav tm="100000">
                                          <p:val>
                                            <p:strVal val="#ppt_h"/>
                                          </p:val>
                                        </p:tav>
                                      </p:tavLst>
                                    </p:anim>
                                    <p:animEffect transition="in" filter="fade">
                                      <p:cBhvr>
                                        <p:cTn id="116" dur="500"/>
                                        <p:tgtEl>
                                          <p:spTgt spid="56"/>
                                        </p:tgtEl>
                                      </p:cBhvr>
                                    </p:animEffect>
                                  </p:childTnLst>
                                </p:cTn>
                              </p:par>
                            </p:childTnLst>
                          </p:cTn>
                        </p:par>
                        <p:par>
                          <p:cTn id="117" fill="hold">
                            <p:stCondLst>
                              <p:cond delay="10000"/>
                            </p:stCondLst>
                            <p:childTnLst>
                              <p:par>
                                <p:cTn id="118" presetID="53" presetClass="entr" presetSubtype="16"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p:cTn id="120" dur="500" fill="hold"/>
                                        <p:tgtEl>
                                          <p:spTgt spid="20"/>
                                        </p:tgtEl>
                                        <p:attrNameLst>
                                          <p:attrName>ppt_w</p:attrName>
                                        </p:attrNameLst>
                                      </p:cBhvr>
                                      <p:tavLst>
                                        <p:tav tm="0">
                                          <p:val>
                                            <p:fltVal val="0"/>
                                          </p:val>
                                        </p:tav>
                                        <p:tav tm="100000">
                                          <p:val>
                                            <p:strVal val="#ppt_w"/>
                                          </p:val>
                                        </p:tav>
                                      </p:tavLst>
                                    </p:anim>
                                    <p:anim calcmode="lin" valueType="num">
                                      <p:cBhvr>
                                        <p:cTn id="121" dur="500" fill="hold"/>
                                        <p:tgtEl>
                                          <p:spTgt spid="20"/>
                                        </p:tgtEl>
                                        <p:attrNameLst>
                                          <p:attrName>ppt_h</p:attrName>
                                        </p:attrNameLst>
                                      </p:cBhvr>
                                      <p:tavLst>
                                        <p:tav tm="0">
                                          <p:val>
                                            <p:fltVal val="0"/>
                                          </p:val>
                                        </p:tav>
                                        <p:tav tm="100000">
                                          <p:val>
                                            <p:strVal val="#ppt_h"/>
                                          </p:val>
                                        </p:tav>
                                      </p:tavLst>
                                    </p:anim>
                                    <p:animEffect transition="in" filter="fade">
                                      <p:cBhvr>
                                        <p:cTn id="122" dur="500"/>
                                        <p:tgtEl>
                                          <p:spTgt spid="2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8"/>
                                        </p:tgtEl>
                                        <p:attrNameLst>
                                          <p:attrName>style.visibility</p:attrName>
                                        </p:attrNameLst>
                                      </p:cBhvr>
                                      <p:to>
                                        <p:strVal val="visible"/>
                                      </p:to>
                                    </p:set>
                                    <p:anim calcmode="lin" valueType="num">
                                      <p:cBhvr>
                                        <p:cTn id="125" dur="500" fill="hold"/>
                                        <p:tgtEl>
                                          <p:spTgt spid="18"/>
                                        </p:tgtEl>
                                        <p:attrNameLst>
                                          <p:attrName>ppt_w</p:attrName>
                                        </p:attrNameLst>
                                      </p:cBhvr>
                                      <p:tavLst>
                                        <p:tav tm="0">
                                          <p:val>
                                            <p:fltVal val="0"/>
                                          </p:val>
                                        </p:tav>
                                        <p:tav tm="100000">
                                          <p:val>
                                            <p:strVal val="#ppt_w"/>
                                          </p:val>
                                        </p:tav>
                                      </p:tavLst>
                                    </p:anim>
                                    <p:anim calcmode="lin" valueType="num">
                                      <p:cBhvr>
                                        <p:cTn id="126" dur="500" fill="hold"/>
                                        <p:tgtEl>
                                          <p:spTgt spid="18"/>
                                        </p:tgtEl>
                                        <p:attrNameLst>
                                          <p:attrName>ppt_h</p:attrName>
                                        </p:attrNameLst>
                                      </p:cBhvr>
                                      <p:tavLst>
                                        <p:tav tm="0">
                                          <p:val>
                                            <p:fltVal val="0"/>
                                          </p:val>
                                        </p:tav>
                                        <p:tav tm="100000">
                                          <p:val>
                                            <p:strVal val="#ppt_h"/>
                                          </p:val>
                                        </p:tav>
                                      </p:tavLst>
                                    </p:anim>
                                    <p:animEffect transition="in" filter="fade">
                                      <p:cBhvr>
                                        <p:cTn id="127" dur="500"/>
                                        <p:tgtEl>
                                          <p:spTgt spid="18"/>
                                        </p:tgtEl>
                                      </p:cBhvr>
                                    </p:animEffect>
                                  </p:childTnLst>
                                </p:cTn>
                              </p:par>
                            </p:childTnLst>
                          </p:cTn>
                        </p:par>
                        <p:par>
                          <p:cTn id="128" fill="hold">
                            <p:stCondLst>
                              <p:cond delay="10500"/>
                            </p:stCondLst>
                            <p:childTnLst>
                              <p:par>
                                <p:cTn id="129" presetID="22" presetClass="entr" presetSubtype="1" fill="hold" grpId="0" nodeType="afterEffect">
                                  <p:stCondLst>
                                    <p:cond delay="0"/>
                                  </p:stCondLst>
                                  <p:childTnLst>
                                    <p:set>
                                      <p:cBhvr>
                                        <p:cTn id="130" dur="1" fill="hold">
                                          <p:stCondLst>
                                            <p:cond delay="0"/>
                                          </p:stCondLst>
                                        </p:cTn>
                                        <p:tgtEl>
                                          <p:spTgt spid="19"/>
                                        </p:tgtEl>
                                        <p:attrNameLst>
                                          <p:attrName>style.visibility</p:attrName>
                                        </p:attrNameLst>
                                      </p:cBhvr>
                                      <p:to>
                                        <p:strVal val="visible"/>
                                      </p:to>
                                    </p:set>
                                    <p:animEffect transition="in" filter="wipe(up)">
                                      <p:cBhvr>
                                        <p:cTn id="131" dur="500"/>
                                        <p:tgtEl>
                                          <p:spTgt spid="19"/>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21"/>
                                        </p:tgtEl>
                                        <p:attrNameLst>
                                          <p:attrName>style.visibility</p:attrName>
                                        </p:attrNameLst>
                                      </p:cBhvr>
                                      <p:to>
                                        <p:strVal val="visible"/>
                                      </p:to>
                                    </p:set>
                                    <p:animEffect transition="in" filter="wipe(up)">
                                      <p:cBhvr>
                                        <p:cTn id="134" dur="500"/>
                                        <p:tgtEl>
                                          <p:spTgt spid="21"/>
                                        </p:tgtEl>
                                      </p:cBhvr>
                                    </p:animEffect>
                                  </p:childTnLst>
                                </p:cTn>
                              </p:par>
                            </p:childTnLst>
                          </p:cTn>
                        </p:par>
                        <p:par>
                          <p:cTn id="135" fill="hold">
                            <p:stCondLst>
                              <p:cond delay="11000"/>
                            </p:stCondLst>
                            <p:childTnLst>
                              <p:par>
                                <p:cTn id="136" presetID="53" presetClass="entr" presetSubtype="16" fill="hold" grpId="0" nodeType="afterEffect">
                                  <p:stCondLst>
                                    <p:cond delay="0"/>
                                  </p:stCondLst>
                                  <p:childTnLst>
                                    <p:set>
                                      <p:cBhvr>
                                        <p:cTn id="137" dur="1" fill="hold">
                                          <p:stCondLst>
                                            <p:cond delay="0"/>
                                          </p:stCondLst>
                                        </p:cTn>
                                        <p:tgtEl>
                                          <p:spTgt spid="32"/>
                                        </p:tgtEl>
                                        <p:attrNameLst>
                                          <p:attrName>style.visibility</p:attrName>
                                        </p:attrNameLst>
                                      </p:cBhvr>
                                      <p:to>
                                        <p:strVal val="visible"/>
                                      </p:to>
                                    </p:set>
                                    <p:anim calcmode="lin" valueType="num">
                                      <p:cBhvr>
                                        <p:cTn id="138" dur="500" fill="hold"/>
                                        <p:tgtEl>
                                          <p:spTgt spid="32"/>
                                        </p:tgtEl>
                                        <p:attrNameLst>
                                          <p:attrName>ppt_w</p:attrName>
                                        </p:attrNameLst>
                                      </p:cBhvr>
                                      <p:tavLst>
                                        <p:tav tm="0">
                                          <p:val>
                                            <p:fltVal val="0"/>
                                          </p:val>
                                        </p:tav>
                                        <p:tav tm="100000">
                                          <p:val>
                                            <p:strVal val="#ppt_w"/>
                                          </p:val>
                                        </p:tav>
                                      </p:tavLst>
                                    </p:anim>
                                    <p:anim calcmode="lin" valueType="num">
                                      <p:cBhvr>
                                        <p:cTn id="139" dur="500" fill="hold"/>
                                        <p:tgtEl>
                                          <p:spTgt spid="32"/>
                                        </p:tgtEl>
                                        <p:attrNameLst>
                                          <p:attrName>ppt_h</p:attrName>
                                        </p:attrNameLst>
                                      </p:cBhvr>
                                      <p:tavLst>
                                        <p:tav tm="0">
                                          <p:val>
                                            <p:fltVal val="0"/>
                                          </p:val>
                                        </p:tav>
                                        <p:tav tm="100000">
                                          <p:val>
                                            <p:strVal val="#ppt_h"/>
                                          </p:val>
                                        </p:tav>
                                      </p:tavLst>
                                    </p:anim>
                                    <p:animEffect transition="in" filter="fade">
                                      <p:cBhvr>
                                        <p:cTn id="140" dur="500"/>
                                        <p:tgtEl>
                                          <p:spTgt spid="32"/>
                                        </p:tgtEl>
                                      </p:cBhvr>
                                    </p:animEffect>
                                  </p:childTnLst>
                                </p:cTn>
                              </p:par>
                            </p:childTnLst>
                          </p:cTn>
                        </p:par>
                        <p:par>
                          <p:cTn id="141" fill="hold">
                            <p:stCondLst>
                              <p:cond delay="11500"/>
                            </p:stCondLst>
                            <p:childTnLst>
                              <p:par>
                                <p:cTn id="142" presetID="42" presetClass="entr" presetSubtype="0" fill="hold" grpId="0" nodeType="afterEffect">
                                  <p:stCondLst>
                                    <p:cond delay="0"/>
                                  </p:stCondLst>
                                  <p:childTnLst>
                                    <p:set>
                                      <p:cBhvr>
                                        <p:cTn id="143" dur="1" fill="hold">
                                          <p:stCondLst>
                                            <p:cond delay="0"/>
                                          </p:stCondLst>
                                        </p:cTn>
                                        <p:tgtEl>
                                          <p:spTgt spid="67"/>
                                        </p:tgtEl>
                                        <p:attrNameLst>
                                          <p:attrName>style.visibility</p:attrName>
                                        </p:attrNameLst>
                                      </p:cBhvr>
                                      <p:to>
                                        <p:strVal val="visible"/>
                                      </p:to>
                                    </p:set>
                                    <p:animEffect transition="in" filter="fade">
                                      <p:cBhvr>
                                        <p:cTn id="144" dur="1000"/>
                                        <p:tgtEl>
                                          <p:spTgt spid="67"/>
                                        </p:tgtEl>
                                      </p:cBhvr>
                                    </p:animEffect>
                                    <p:anim calcmode="lin" valueType="num">
                                      <p:cBhvr>
                                        <p:cTn id="145" dur="1000" fill="hold"/>
                                        <p:tgtEl>
                                          <p:spTgt spid="67"/>
                                        </p:tgtEl>
                                        <p:attrNameLst>
                                          <p:attrName>ppt_x</p:attrName>
                                        </p:attrNameLst>
                                      </p:cBhvr>
                                      <p:tavLst>
                                        <p:tav tm="0">
                                          <p:val>
                                            <p:strVal val="#ppt_x"/>
                                          </p:val>
                                        </p:tav>
                                        <p:tav tm="100000">
                                          <p:val>
                                            <p:strVal val="#ppt_x"/>
                                          </p:val>
                                        </p:tav>
                                      </p:tavLst>
                                    </p:anim>
                                    <p:anim calcmode="lin" valueType="num">
                                      <p:cBhvr>
                                        <p:cTn id="146" dur="1000" fill="hold"/>
                                        <p:tgtEl>
                                          <p:spTgt spid="67"/>
                                        </p:tgtEl>
                                        <p:attrNameLst>
                                          <p:attrName>ppt_y</p:attrName>
                                        </p:attrNameLst>
                                      </p:cBhvr>
                                      <p:tavLst>
                                        <p:tav tm="0">
                                          <p:val>
                                            <p:strVal val="#ppt_y+.1"/>
                                          </p:val>
                                        </p:tav>
                                        <p:tav tm="100000">
                                          <p:val>
                                            <p:strVal val="#ppt_y"/>
                                          </p:val>
                                        </p:tav>
                                      </p:tavLst>
                                    </p:anim>
                                  </p:childTnLst>
                                </p:cTn>
                              </p:par>
                            </p:childTnLst>
                          </p:cTn>
                        </p:par>
                        <p:par>
                          <p:cTn id="147" fill="hold">
                            <p:stCondLst>
                              <p:cond delay="12500"/>
                            </p:stCondLst>
                            <p:childTnLst>
                              <p:par>
                                <p:cTn id="148" presetID="53" presetClass="entr" presetSubtype="16" fill="hold" nodeType="afterEffect">
                                  <p:stCondLst>
                                    <p:cond delay="0"/>
                                  </p:stCondLst>
                                  <p:childTnLst>
                                    <p:set>
                                      <p:cBhvr>
                                        <p:cTn id="149" dur="1" fill="hold">
                                          <p:stCondLst>
                                            <p:cond delay="0"/>
                                          </p:stCondLst>
                                        </p:cTn>
                                        <p:tgtEl>
                                          <p:spTgt spid="59"/>
                                        </p:tgtEl>
                                        <p:attrNameLst>
                                          <p:attrName>style.visibility</p:attrName>
                                        </p:attrNameLst>
                                      </p:cBhvr>
                                      <p:to>
                                        <p:strVal val="visible"/>
                                      </p:to>
                                    </p:set>
                                    <p:anim calcmode="lin" valueType="num">
                                      <p:cBhvr>
                                        <p:cTn id="150" dur="500" fill="hold"/>
                                        <p:tgtEl>
                                          <p:spTgt spid="59"/>
                                        </p:tgtEl>
                                        <p:attrNameLst>
                                          <p:attrName>ppt_w</p:attrName>
                                        </p:attrNameLst>
                                      </p:cBhvr>
                                      <p:tavLst>
                                        <p:tav tm="0">
                                          <p:val>
                                            <p:fltVal val="0"/>
                                          </p:val>
                                        </p:tav>
                                        <p:tav tm="100000">
                                          <p:val>
                                            <p:strVal val="#ppt_w"/>
                                          </p:val>
                                        </p:tav>
                                      </p:tavLst>
                                    </p:anim>
                                    <p:anim calcmode="lin" valueType="num">
                                      <p:cBhvr>
                                        <p:cTn id="151" dur="500" fill="hold"/>
                                        <p:tgtEl>
                                          <p:spTgt spid="59"/>
                                        </p:tgtEl>
                                        <p:attrNameLst>
                                          <p:attrName>ppt_h</p:attrName>
                                        </p:attrNameLst>
                                      </p:cBhvr>
                                      <p:tavLst>
                                        <p:tav tm="0">
                                          <p:val>
                                            <p:fltVal val="0"/>
                                          </p:val>
                                        </p:tav>
                                        <p:tav tm="100000">
                                          <p:val>
                                            <p:strVal val="#ppt_h"/>
                                          </p:val>
                                        </p:tav>
                                      </p:tavLst>
                                    </p:anim>
                                    <p:animEffect transition="in" filter="fade">
                                      <p:cBhvr>
                                        <p:cTn id="152" dur="500"/>
                                        <p:tgtEl>
                                          <p:spTgt spid="59"/>
                                        </p:tgtEl>
                                      </p:cBhvr>
                                    </p:animEffect>
                                  </p:childTnLst>
                                </p:cTn>
                              </p:par>
                            </p:childTnLst>
                          </p:cTn>
                        </p:par>
                        <p:par>
                          <p:cTn id="153" fill="hold">
                            <p:stCondLst>
                              <p:cond delay="13000"/>
                            </p:stCondLst>
                            <p:childTnLst>
                              <p:par>
                                <p:cTn id="154" presetID="53" presetClass="entr" presetSubtype="16" fill="hold" grpId="0" nodeType="afterEffect">
                                  <p:stCondLst>
                                    <p:cond delay="0"/>
                                  </p:stCondLst>
                                  <p:childTnLst>
                                    <p:set>
                                      <p:cBhvr>
                                        <p:cTn id="155" dur="1" fill="hold">
                                          <p:stCondLst>
                                            <p:cond delay="0"/>
                                          </p:stCondLst>
                                        </p:cTn>
                                        <p:tgtEl>
                                          <p:spTgt spid="24"/>
                                        </p:tgtEl>
                                        <p:attrNameLst>
                                          <p:attrName>style.visibility</p:attrName>
                                        </p:attrNameLst>
                                      </p:cBhvr>
                                      <p:to>
                                        <p:strVal val="visible"/>
                                      </p:to>
                                    </p:set>
                                    <p:anim calcmode="lin" valueType="num">
                                      <p:cBhvr>
                                        <p:cTn id="156" dur="500" fill="hold"/>
                                        <p:tgtEl>
                                          <p:spTgt spid="24"/>
                                        </p:tgtEl>
                                        <p:attrNameLst>
                                          <p:attrName>ppt_w</p:attrName>
                                        </p:attrNameLst>
                                      </p:cBhvr>
                                      <p:tavLst>
                                        <p:tav tm="0">
                                          <p:val>
                                            <p:fltVal val="0"/>
                                          </p:val>
                                        </p:tav>
                                        <p:tav tm="100000">
                                          <p:val>
                                            <p:strVal val="#ppt_w"/>
                                          </p:val>
                                        </p:tav>
                                      </p:tavLst>
                                    </p:anim>
                                    <p:anim calcmode="lin" valueType="num">
                                      <p:cBhvr>
                                        <p:cTn id="157" dur="500" fill="hold"/>
                                        <p:tgtEl>
                                          <p:spTgt spid="24"/>
                                        </p:tgtEl>
                                        <p:attrNameLst>
                                          <p:attrName>ppt_h</p:attrName>
                                        </p:attrNameLst>
                                      </p:cBhvr>
                                      <p:tavLst>
                                        <p:tav tm="0">
                                          <p:val>
                                            <p:fltVal val="0"/>
                                          </p:val>
                                        </p:tav>
                                        <p:tav tm="100000">
                                          <p:val>
                                            <p:strVal val="#ppt_h"/>
                                          </p:val>
                                        </p:tav>
                                      </p:tavLst>
                                    </p:anim>
                                    <p:animEffect transition="in" filter="fade">
                                      <p:cBhvr>
                                        <p:cTn id="158" dur="500"/>
                                        <p:tgtEl>
                                          <p:spTgt spid="24"/>
                                        </p:tgtEl>
                                      </p:cBhvr>
                                    </p:animEffect>
                                  </p:childTnLst>
                                </p:cTn>
                              </p:par>
                              <p:par>
                                <p:cTn id="159" presetID="53" presetClass="entr" presetSubtype="16"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 calcmode="lin" valueType="num">
                                      <p:cBhvr>
                                        <p:cTn id="161" dur="500" fill="hold"/>
                                        <p:tgtEl>
                                          <p:spTgt spid="22"/>
                                        </p:tgtEl>
                                        <p:attrNameLst>
                                          <p:attrName>ppt_w</p:attrName>
                                        </p:attrNameLst>
                                      </p:cBhvr>
                                      <p:tavLst>
                                        <p:tav tm="0">
                                          <p:val>
                                            <p:fltVal val="0"/>
                                          </p:val>
                                        </p:tav>
                                        <p:tav tm="100000">
                                          <p:val>
                                            <p:strVal val="#ppt_w"/>
                                          </p:val>
                                        </p:tav>
                                      </p:tavLst>
                                    </p:anim>
                                    <p:anim calcmode="lin" valueType="num">
                                      <p:cBhvr>
                                        <p:cTn id="162" dur="500" fill="hold"/>
                                        <p:tgtEl>
                                          <p:spTgt spid="22"/>
                                        </p:tgtEl>
                                        <p:attrNameLst>
                                          <p:attrName>ppt_h</p:attrName>
                                        </p:attrNameLst>
                                      </p:cBhvr>
                                      <p:tavLst>
                                        <p:tav tm="0">
                                          <p:val>
                                            <p:fltVal val="0"/>
                                          </p:val>
                                        </p:tav>
                                        <p:tav tm="100000">
                                          <p:val>
                                            <p:strVal val="#ppt_h"/>
                                          </p:val>
                                        </p:tav>
                                      </p:tavLst>
                                    </p:anim>
                                    <p:animEffect transition="in" filter="fade">
                                      <p:cBhvr>
                                        <p:cTn id="163" dur="500"/>
                                        <p:tgtEl>
                                          <p:spTgt spid="22"/>
                                        </p:tgtEl>
                                      </p:cBhvr>
                                    </p:animEffect>
                                  </p:childTnLst>
                                </p:cTn>
                              </p:par>
                            </p:childTnLst>
                          </p:cTn>
                        </p:par>
                        <p:par>
                          <p:cTn id="164" fill="hold">
                            <p:stCondLst>
                              <p:cond delay="13500"/>
                            </p:stCondLst>
                            <p:childTnLst>
                              <p:par>
                                <p:cTn id="165" presetID="22" presetClass="entr" presetSubtype="1" fill="hold" grpId="0" nodeType="afterEffect">
                                  <p:stCondLst>
                                    <p:cond delay="0"/>
                                  </p:stCondLst>
                                  <p:childTnLst>
                                    <p:set>
                                      <p:cBhvr>
                                        <p:cTn id="166" dur="1" fill="hold">
                                          <p:stCondLst>
                                            <p:cond delay="0"/>
                                          </p:stCondLst>
                                        </p:cTn>
                                        <p:tgtEl>
                                          <p:spTgt spid="23"/>
                                        </p:tgtEl>
                                        <p:attrNameLst>
                                          <p:attrName>style.visibility</p:attrName>
                                        </p:attrNameLst>
                                      </p:cBhvr>
                                      <p:to>
                                        <p:strVal val="visible"/>
                                      </p:to>
                                    </p:set>
                                    <p:animEffect transition="in" filter="wipe(up)">
                                      <p:cBhvr>
                                        <p:cTn id="167" dur="500"/>
                                        <p:tgtEl>
                                          <p:spTgt spid="23"/>
                                        </p:tgtEl>
                                      </p:cBhvr>
                                    </p:animEffect>
                                  </p:childTnLst>
                                </p:cTn>
                              </p:par>
                              <p:par>
                                <p:cTn id="168" presetID="22" presetClass="entr" presetSubtype="1" fill="hold" grpId="0" nodeType="withEffect">
                                  <p:stCondLst>
                                    <p:cond delay="0"/>
                                  </p:stCondLst>
                                  <p:childTnLst>
                                    <p:set>
                                      <p:cBhvr>
                                        <p:cTn id="169" dur="1" fill="hold">
                                          <p:stCondLst>
                                            <p:cond delay="0"/>
                                          </p:stCondLst>
                                        </p:cTn>
                                        <p:tgtEl>
                                          <p:spTgt spid="25"/>
                                        </p:tgtEl>
                                        <p:attrNameLst>
                                          <p:attrName>style.visibility</p:attrName>
                                        </p:attrNameLst>
                                      </p:cBhvr>
                                      <p:to>
                                        <p:strVal val="visible"/>
                                      </p:to>
                                    </p:set>
                                    <p:animEffect transition="in" filter="wipe(up)">
                                      <p:cBhvr>
                                        <p:cTn id="170" dur="500"/>
                                        <p:tgtEl>
                                          <p:spTgt spid="25"/>
                                        </p:tgtEl>
                                      </p:cBhvr>
                                    </p:animEffect>
                                  </p:childTnLst>
                                </p:cTn>
                              </p:par>
                            </p:childTnLst>
                          </p:cTn>
                        </p:par>
                        <p:par>
                          <p:cTn id="171" fill="hold">
                            <p:stCondLst>
                              <p:cond delay="14000"/>
                            </p:stCondLst>
                            <p:childTnLst>
                              <p:par>
                                <p:cTn id="172" presetID="53" presetClass="entr" presetSubtype="16" fill="hold" grpId="0" nodeType="afterEffect">
                                  <p:stCondLst>
                                    <p:cond delay="0"/>
                                  </p:stCondLst>
                                  <p:childTnLst>
                                    <p:set>
                                      <p:cBhvr>
                                        <p:cTn id="173" dur="1" fill="hold">
                                          <p:stCondLst>
                                            <p:cond delay="0"/>
                                          </p:stCondLst>
                                        </p:cTn>
                                        <p:tgtEl>
                                          <p:spTgt spid="33"/>
                                        </p:tgtEl>
                                        <p:attrNameLst>
                                          <p:attrName>style.visibility</p:attrName>
                                        </p:attrNameLst>
                                      </p:cBhvr>
                                      <p:to>
                                        <p:strVal val="visible"/>
                                      </p:to>
                                    </p:set>
                                    <p:anim calcmode="lin" valueType="num">
                                      <p:cBhvr>
                                        <p:cTn id="174" dur="500" fill="hold"/>
                                        <p:tgtEl>
                                          <p:spTgt spid="33"/>
                                        </p:tgtEl>
                                        <p:attrNameLst>
                                          <p:attrName>ppt_w</p:attrName>
                                        </p:attrNameLst>
                                      </p:cBhvr>
                                      <p:tavLst>
                                        <p:tav tm="0">
                                          <p:val>
                                            <p:fltVal val="0"/>
                                          </p:val>
                                        </p:tav>
                                        <p:tav tm="100000">
                                          <p:val>
                                            <p:strVal val="#ppt_w"/>
                                          </p:val>
                                        </p:tav>
                                      </p:tavLst>
                                    </p:anim>
                                    <p:anim calcmode="lin" valueType="num">
                                      <p:cBhvr>
                                        <p:cTn id="175" dur="500" fill="hold"/>
                                        <p:tgtEl>
                                          <p:spTgt spid="33"/>
                                        </p:tgtEl>
                                        <p:attrNameLst>
                                          <p:attrName>ppt_h</p:attrName>
                                        </p:attrNameLst>
                                      </p:cBhvr>
                                      <p:tavLst>
                                        <p:tav tm="0">
                                          <p:val>
                                            <p:fltVal val="0"/>
                                          </p:val>
                                        </p:tav>
                                        <p:tav tm="100000">
                                          <p:val>
                                            <p:strVal val="#ppt_h"/>
                                          </p:val>
                                        </p:tav>
                                      </p:tavLst>
                                    </p:anim>
                                    <p:animEffect transition="in" filter="fade">
                                      <p:cBhvr>
                                        <p:cTn id="176" dur="500"/>
                                        <p:tgtEl>
                                          <p:spTgt spid="33"/>
                                        </p:tgtEl>
                                      </p:cBhvr>
                                    </p:animEffect>
                                  </p:childTnLst>
                                </p:cTn>
                              </p:par>
                            </p:childTnLst>
                          </p:cTn>
                        </p:par>
                        <p:par>
                          <p:cTn id="177" fill="hold">
                            <p:stCondLst>
                              <p:cond delay="14500"/>
                            </p:stCondLst>
                            <p:childTnLst>
                              <p:par>
                                <p:cTn id="178" presetID="42" presetClass="entr" presetSubtype="0" fill="hold" grpId="0" nodeType="afterEffect">
                                  <p:stCondLst>
                                    <p:cond delay="0"/>
                                  </p:stCondLst>
                                  <p:childTnLst>
                                    <p:set>
                                      <p:cBhvr>
                                        <p:cTn id="179" dur="1" fill="hold">
                                          <p:stCondLst>
                                            <p:cond delay="0"/>
                                          </p:stCondLst>
                                        </p:cTn>
                                        <p:tgtEl>
                                          <p:spTgt spid="68"/>
                                        </p:tgtEl>
                                        <p:attrNameLst>
                                          <p:attrName>style.visibility</p:attrName>
                                        </p:attrNameLst>
                                      </p:cBhvr>
                                      <p:to>
                                        <p:strVal val="visible"/>
                                      </p:to>
                                    </p:set>
                                    <p:animEffect transition="in" filter="fade">
                                      <p:cBhvr>
                                        <p:cTn id="180" dur="1000"/>
                                        <p:tgtEl>
                                          <p:spTgt spid="68"/>
                                        </p:tgtEl>
                                      </p:cBhvr>
                                    </p:animEffect>
                                    <p:anim calcmode="lin" valueType="num">
                                      <p:cBhvr>
                                        <p:cTn id="181" dur="1000" fill="hold"/>
                                        <p:tgtEl>
                                          <p:spTgt spid="68"/>
                                        </p:tgtEl>
                                        <p:attrNameLst>
                                          <p:attrName>ppt_x</p:attrName>
                                        </p:attrNameLst>
                                      </p:cBhvr>
                                      <p:tavLst>
                                        <p:tav tm="0">
                                          <p:val>
                                            <p:strVal val="#ppt_x"/>
                                          </p:val>
                                        </p:tav>
                                        <p:tav tm="100000">
                                          <p:val>
                                            <p:strVal val="#ppt_x"/>
                                          </p:val>
                                        </p:tav>
                                      </p:tavLst>
                                    </p:anim>
                                    <p:anim calcmode="lin" valueType="num">
                                      <p:cBhvr>
                                        <p:cTn id="182" dur="1000" fill="hold"/>
                                        <p:tgtEl>
                                          <p:spTgt spid="68"/>
                                        </p:tgtEl>
                                        <p:attrNameLst>
                                          <p:attrName>ppt_y</p:attrName>
                                        </p:attrNameLst>
                                      </p:cBhvr>
                                      <p:tavLst>
                                        <p:tav tm="0">
                                          <p:val>
                                            <p:strVal val="#ppt_y+.1"/>
                                          </p:val>
                                        </p:tav>
                                        <p:tav tm="100000">
                                          <p:val>
                                            <p:strVal val="#ppt_y"/>
                                          </p:val>
                                        </p:tav>
                                      </p:tavLst>
                                    </p:anim>
                                  </p:childTnLst>
                                </p:cTn>
                              </p:par>
                            </p:childTnLst>
                          </p:cTn>
                        </p:par>
                        <p:par>
                          <p:cTn id="183" fill="hold">
                            <p:stCondLst>
                              <p:cond delay="15500"/>
                            </p:stCondLst>
                            <p:childTnLst>
                              <p:par>
                                <p:cTn id="184" presetID="53" presetClass="entr" presetSubtype="16" fill="hold" nodeType="afterEffect">
                                  <p:stCondLst>
                                    <p:cond delay="0"/>
                                  </p:stCondLst>
                                  <p:childTnLst>
                                    <p:set>
                                      <p:cBhvr>
                                        <p:cTn id="185" dur="1" fill="hold">
                                          <p:stCondLst>
                                            <p:cond delay="0"/>
                                          </p:stCondLst>
                                        </p:cTn>
                                        <p:tgtEl>
                                          <p:spTgt spid="62"/>
                                        </p:tgtEl>
                                        <p:attrNameLst>
                                          <p:attrName>style.visibility</p:attrName>
                                        </p:attrNameLst>
                                      </p:cBhvr>
                                      <p:to>
                                        <p:strVal val="visible"/>
                                      </p:to>
                                    </p:set>
                                    <p:anim calcmode="lin" valueType="num">
                                      <p:cBhvr>
                                        <p:cTn id="186" dur="500" fill="hold"/>
                                        <p:tgtEl>
                                          <p:spTgt spid="62"/>
                                        </p:tgtEl>
                                        <p:attrNameLst>
                                          <p:attrName>ppt_w</p:attrName>
                                        </p:attrNameLst>
                                      </p:cBhvr>
                                      <p:tavLst>
                                        <p:tav tm="0">
                                          <p:val>
                                            <p:fltVal val="0"/>
                                          </p:val>
                                        </p:tav>
                                        <p:tav tm="100000">
                                          <p:val>
                                            <p:strVal val="#ppt_w"/>
                                          </p:val>
                                        </p:tav>
                                      </p:tavLst>
                                    </p:anim>
                                    <p:anim calcmode="lin" valueType="num">
                                      <p:cBhvr>
                                        <p:cTn id="187" dur="500" fill="hold"/>
                                        <p:tgtEl>
                                          <p:spTgt spid="62"/>
                                        </p:tgtEl>
                                        <p:attrNameLst>
                                          <p:attrName>ppt_h</p:attrName>
                                        </p:attrNameLst>
                                      </p:cBhvr>
                                      <p:tavLst>
                                        <p:tav tm="0">
                                          <p:val>
                                            <p:fltVal val="0"/>
                                          </p:val>
                                        </p:tav>
                                        <p:tav tm="100000">
                                          <p:val>
                                            <p:strVal val="#ppt_h"/>
                                          </p:val>
                                        </p:tav>
                                      </p:tavLst>
                                    </p:anim>
                                    <p:animEffect transition="in" filter="fade">
                                      <p:cBhvr>
                                        <p:cTn id="188" dur="500"/>
                                        <p:tgtEl>
                                          <p:spTgt spid="62"/>
                                        </p:tgtEl>
                                      </p:cBhvr>
                                    </p:animEffect>
                                  </p:childTnLst>
                                </p:cTn>
                              </p:par>
                            </p:childTnLst>
                          </p:cTn>
                        </p:par>
                        <p:par>
                          <p:cTn id="189" fill="hold">
                            <p:stCondLst>
                              <p:cond delay="16000"/>
                            </p:stCondLst>
                            <p:childTnLst>
                              <p:par>
                                <p:cTn id="190" presetID="53" presetClass="entr" presetSubtype="16" fill="hold" grpId="0" nodeType="afterEffect">
                                  <p:stCondLst>
                                    <p:cond delay="0"/>
                                  </p:stCondLst>
                                  <p:childTnLst>
                                    <p:set>
                                      <p:cBhvr>
                                        <p:cTn id="191" dur="1" fill="hold">
                                          <p:stCondLst>
                                            <p:cond delay="0"/>
                                          </p:stCondLst>
                                        </p:cTn>
                                        <p:tgtEl>
                                          <p:spTgt spid="28"/>
                                        </p:tgtEl>
                                        <p:attrNameLst>
                                          <p:attrName>style.visibility</p:attrName>
                                        </p:attrNameLst>
                                      </p:cBhvr>
                                      <p:to>
                                        <p:strVal val="visible"/>
                                      </p:to>
                                    </p:set>
                                    <p:anim calcmode="lin" valueType="num">
                                      <p:cBhvr>
                                        <p:cTn id="192" dur="500" fill="hold"/>
                                        <p:tgtEl>
                                          <p:spTgt spid="28"/>
                                        </p:tgtEl>
                                        <p:attrNameLst>
                                          <p:attrName>ppt_w</p:attrName>
                                        </p:attrNameLst>
                                      </p:cBhvr>
                                      <p:tavLst>
                                        <p:tav tm="0">
                                          <p:val>
                                            <p:fltVal val="0"/>
                                          </p:val>
                                        </p:tav>
                                        <p:tav tm="100000">
                                          <p:val>
                                            <p:strVal val="#ppt_w"/>
                                          </p:val>
                                        </p:tav>
                                      </p:tavLst>
                                    </p:anim>
                                    <p:anim calcmode="lin" valueType="num">
                                      <p:cBhvr>
                                        <p:cTn id="193" dur="500" fill="hold"/>
                                        <p:tgtEl>
                                          <p:spTgt spid="28"/>
                                        </p:tgtEl>
                                        <p:attrNameLst>
                                          <p:attrName>ppt_h</p:attrName>
                                        </p:attrNameLst>
                                      </p:cBhvr>
                                      <p:tavLst>
                                        <p:tav tm="0">
                                          <p:val>
                                            <p:fltVal val="0"/>
                                          </p:val>
                                        </p:tav>
                                        <p:tav tm="100000">
                                          <p:val>
                                            <p:strVal val="#ppt_h"/>
                                          </p:val>
                                        </p:tav>
                                      </p:tavLst>
                                    </p:anim>
                                    <p:animEffect transition="in" filter="fade">
                                      <p:cBhvr>
                                        <p:cTn id="194" dur="500"/>
                                        <p:tgtEl>
                                          <p:spTgt spid="28"/>
                                        </p:tgtEl>
                                      </p:cBhvr>
                                    </p:animEffect>
                                  </p:childTnLst>
                                </p:cTn>
                              </p:par>
                              <p:par>
                                <p:cTn id="195" presetID="53" presetClass="entr" presetSubtype="16" fill="hold" grpId="0" nodeType="withEffect">
                                  <p:stCondLst>
                                    <p:cond delay="0"/>
                                  </p:stCondLst>
                                  <p:childTnLst>
                                    <p:set>
                                      <p:cBhvr>
                                        <p:cTn id="196" dur="1" fill="hold">
                                          <p:stCondLst>
                                            <p:cond delay="0"/>
                                          </p:stCondLst>
                                        </p:cTn>
                                        <p:tgtEl>
                                          <p:spTgt spid="26"/>
                                        </p:tgtEl>
                                        <p:attrNameLst>
                                          <p:attrName>style.visibility</p:attrName>
                                        </p:attrNameLst>
                                      </p:cBhvr>
                                      <p:to>
                                        <p:strVal val="visible"/>
                                      </p:to>
                                    </p:set>
                                    <p:anim calcmode="lin" valueType="num">
                                      <p:cBhvr>
                                        <p:cTn id="197" dur="500" fill="hold"/>
                                        <p:tgtEl>
                                          <p:spTgt spid="26"/>
                                        </p:tgtEl>
                                        <p:attrNameLst>
                                          <p:attrName>ppt_w</p:attrName>
                                        </p:attrNameLst>
                                      </p:cBhvr>
                                      <p:tavLst>
                                        <p:tav tm="0">
                                          <p:val>
                                            <p:fltVal val="0"/>
                                          </p:val>
                                        </p:tav>
                                        <p:tav tm="100000">
                                          <p:val>
                                            <p:strVal val="#ppt_w"/>
                                          </p:val>
                                        </p:tav>
                                      </p:tavLst>
                                    </p:anim>
                                    <p:anim calcmode="lin" valueType="num">
                                      <p:cBhvr>
                                        <p:cTn id="198" dur="500" fill="hold"/>
                                        <p:tgtEl>
                                          <p:spTgt spid="26"/>
                                        </p:tgtEl>
                                        <p:attrNameLst>
                                          <p:attrName>ppt_h</p:attrName>
                                        </p:attrNameLst>
                                      </p:cBhvr>
                                      <p:tavLst>
                                        <p:tav tm="0">
                                          <p:val>
                                            <p:fltVal val="0"/>
                                          </p:val>
                                        </p:tav>
                                        <p:tav tm="100000">
                                          <p:val>
                                            <p:strVal val="#ppt_h"/>
                                          </p:val>
                                        </p:tav>
                                      </p:tavLst>
                                    </p:anim>
                                    <p:animEffect transition="in" filter="fade">
                                      <p:cBhvr>
                                        <p:cTn id="199" dur="500"/>
                                        <p:tgtEl>
                                          <p:spTgt spid="26"/>
                                        </p:tgtEl>
                                      </p:cBhvr>
                                    </p:animEffect>
                                  </p:childTnLst>
                                </p:cTn>
                              </p:par>
                            </p:childTnLst>
                          </p:cTn>
                        </p:par>
                        <p:par>
                          <p:cTn id="200" fill="hold">
                            <p:stCondLst>
                              <p:cond delay="16500"/>
                            </p:stCondLst>
                            <p:childTnLst>
                              <p:par>
                                <p:cTn id="201" presetID="22" presetClass="entr" presetSubtype="1" fill="hold" grpId="0" nodeType="afterEffect">
                                  <p:stCondLst>
                                    <p:cond delay="0"/>
                                  </p:stCondLst>
                                  <p:childTnLst>
                                    <p:set>
                                      <p:cBhvr>
                                        <p:cTn id="202" dur="1" fill="hold">
                                          <p:stCondLst>
                                            <p:cond delay="0"/>
                                          </p:stCondLst>
                                        </p:cTn>
                                        <p:tgtEl>
                                          <p:spTgt spid="27"/>
                                        </p:tgtEl>
                                        <p:attrNameLst>
                                          <p:attrName>style.visibility</p:attrName>
                                        </p:attrNameLst>
                                      </p:cBhvr>
                                      <p:to>
                                        <p:strVal val="visible"/>
                                      </p:to>
                                    </p:set>
                                    <p:animEffect transition="in" filter="wipe(up)">
                                      <p:cBhvr>
                                        <p:cTn id="203" dur="500"/>
                                        <p:tgtEl>
                                          <p:spTgt spid="27"/>
                                        </p:tgtEl>
                                      </p:cBhvr>
                                    </p:animEffect>
                                  </p:childTnLst>
                                </p:cTn>
                              </p:par>
                              <p:par>
                                <p:cTn id="204" presetID="22" presetClass="entr" presetSubtype="1" fill="hold" grpId="0" nodeType="withEffect">
                                  <p:stCondLst>
                                    <p:cond delay="0"/>
                                  </p:stCondLst>
                                  <p:childTnLst>
                                    <p:set>
                                      <p:cBhvr>
                                        <p:cTn id="205" dur="1" fill="hold">
                                          <p:stCondLst>
                                            <p:cond delay="0"/>
                                          </p:stCondLst>
                                        </p:cTn>
                                        <p:tgtEl>
                                          <p:spTgt spid="29"/>
                                        </p:tgtEl>
                                        <p:attrNameLst>
                                          <p:attrName>style.visibility</p:attrName>
                                        </p:attrNameLst>
                                      </p:cBhvr>
                                      <p:to>
                                        <p:strVal val="visible"/>
                                      </p:to>
                                    </p:set>
                                    <p:animEffect transition="in" filter="wipe(up)">
                                      <p:cBhvr>
                                        <p:cTn id="206" dur="500"/>
                                        <p:tgtEl>
                                          <p:spTgt spid="29"/>
                                        </p:tgtEl>
                                      </p:cBhvr>
                                    </p:animEffect>
                                  </p:childTnLst>
                                </p:cTn>
                              </p:par>
                            </p:childTnLst>
                          </p:cTn>
                        </p:par>
                        <p:par>
                          <p:cTn id="207" fill="hold">
                            <p:stCondLst>
                              <p:cond delay="17000"/>
                            </p:stCondLst>
                            <p:childTnLst>
                              <p:par>
                                <p:cTn id="208" presetID="53" presetClass="entr" presetSubtype="16" fill="hold" grpId="0" nodeType="afterEffect">
                                  <p:stCondLst>
                                    <p:cond delay="0"/>
                                  </p:stCondLst>
                                  <p:childTnLst>
                                    <p:set>
                                      <p:cBhvr>
                                        <p:cTn id="209" dur="1" fill="hold">
                                          <p:stCondLst>
                                            <p:cond delay="0"/>
                                          </p:stCondLst>
                                        </p:cTn>
                                        <p:tgtEl>
                                          <p:spTgt spid="31"/>
                                        </p:tgtEl>
                                        <p:attrNameLst>
                                          <p:attrName>style.visibility</p:attrName>
                                        </p:attrNameLst>
                                      </p:cBhvr>
                                      <p:to>
                                        <p:strVal val="visible"/>
                                      </p:to>
                                    </p:set>
                                    <p:anim calcmode="lin" valueType="num">
                                      <p:cBhvr>
                                        <p:cTn id="210" dur="500" fill="hold"/>
                                        <p:tgtEl>
                                          <p:spTgt spid="31"/>
                                        </p:tgtEl>
                                        <p:attrNameLst>
                                          <p:attrName>ppt_w</p:attrName>
                                        </p:attrNameLst>
                                      </p:cBhvr>
                                      <p:tavLst>
                                        <p:tav tm="0">
                                          <p:val>
                                            <p:fltVal val="0"/>
                                          </p:val>
                                        </p:tav>
                                        <p:tav tm="100000">
                                          <p:val>
                                            <p:strVal val="#ppt_w"/>
                                          </p:val>
                                        </p:tav>
                                      </p:tavLst>
                                    </p:anim>
                                    <p:anim calcmode="lin" valueType="num">
                                      <p:cBhvr>
                                        <p:cTn id="211" dur="500" fill="hold"/>
                                        <p:tgtEl>
                                          <p:spTgt spid="31"/>
                                        </p:tgtEl>
                                        <p:attrNameLst>
                                          <p:attrName>ppt_h</p:attrName>
                                        </p:attrNameLst>
                                      </p:cBhvr>
                                      <p:tavLst>
                                        <p:tav tm="0">
                                          <p:val>
                                            <p:fltVal val="0"/>
                                          </p:val>
                                        </p:tav>
                                        <p:tav tm="100000">
                                          <p:val>
                                            <p:strVal val="#ppt_h"/>
                                          </p:val>
                                        </p:tav>
                                      </p:tavLst>
                                    </p:anim>
                                    <p:animEffect transition="in" filter="fade">
                                      <p:cBhvr>
                                        <p:cTn id="212" dur="500"/>
                                        <p:tgtEl>
                                          <p:spTgt spid="31"/>
                                        </p:tgtEl>
                                      </p:cBhvr>
                                    </p:animEffect>
                                  </p:childTnLst>
                                </p:cTn>
                              </p:par>
                            </p:childTnLst>
                          </p:cTn>
                        </p:par>
                        <p:par>
                          <p:cTn id="213" fill="hold">
                            <p:stCondLst>
                              <p:cond delay="17500"/>
                            </p:stCondLst>
                            <p:childTnLst>
                              <p:par>
                                <p:cTn id="214" presetID="42" presetClass="entr" presetSubtype="0" fill="hold" grpId="0" nodeType="afterEffect">
                                  <p:stCondLst>
                                    <p:cond delay="0"/>
                                  </p:stCondLst>
                                  <p:childTnLst>
                                    <p:set>
                                      <p:cBhvr>
                                        <p:cTn id="215" dur="1" fill="hold">
                                          <p:stCondLst>
                                            <p:cond delay="0"/>
                                          </p:stCondLst>
                                        </p:cTn>
                                        <p:tgtEl>
                                          <p:spTgt spid="69"/>
                                        </p:tgtEl>
                                        <p:attrNameLst>
                                          <p:attrName>style.visibility</p:attrName>
                                        </p:attrNameLst>
                                      </p:cBhvr>
                                      <p:to>
                                        <p:strVal val="visible"/>
                                      </p:to>
                                    </p:set>
                                    <p:animEffect transition="in" filter="fade">
                                      <p:cBhvr>
                                        <p:cTn id="216" dur="1000"/>
                                        <p:tgtEl>
                                          <p:spTgt spid="69"/>
                                        </p:tgtEl>
                                      </p:cBhvr>
                                    </p:animEffect>
                                    <p:anim calcmode="lin" valueType="num">
                                      <p:cBhvr>
                                        <p:cTn id="217" dur="1000" fill="hold"/>
                                        <p:tgtEl>
                                          <p:spTgt spid="69"/>
                                        </p:tgtEl>
                                        <p:attrNameLst>
                                          <p:attrName>ppt_x</p:attrName>
                                        </p:attrNameLst>
                                      </p:cBhvr>
                                      <p:tavLst>
                                        <p:tav tm="0">
                                          <p:val>
                                            <p:strVal val="#ppt_x"/>
                                          </p:val>
                                        </p:tav>
                                        <p:tav tm="100000">
                                          <p:val>
                                            <p:strVal val="#ppt_x"/>
                                          </p:val>
                                        </p:tav>
                                      </p:tavLst>
                                    </p:anim>
                                    <p:anim calcmode="lin" valueType="num">
                                      <p:cBhvr>
                                        <p:cTn id="218"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p:bldP spid="13" grpId="0" animBg="1"/>
      <p:bldP spid="14" grpId="0" animBg="1"/>
      <p:bldP spid="15" grpId="0" animBg="1"/>
      <p:bldP spid="16" grpId="0" animBg="1"/>
      <p:bldP spid="17" grpId="0"/>
      <p:bldP spid="18" grpId="0" animBg="1"/>
      <p:bldP spid="19" grpId="0" animBg="1"/>
      <p:bldP spid="20" grpId="0" animBg="1"/>
      <p:bldP spid="21" grpId="0"/>
      <p:bldP spid="22" grpId="0" animBg="1"/>
      <p:bldP spid="23" grpId="0" animBg="1"/>
      <p:bldP spid="24" grpId="0" animBg="1"/>
      <p:bldP spid="25" grpId="0"/>
      <p:bldP spid="26" grpId="0" animBg="1"/>
      <p:bldP spid="27" grpId="0" animBg="1"/>
      <p:bldP spid="28" grpId="0" animBg="1"/>
      <p:bldP spid="29" grpId="0"/>
      <p:bldP spid="30" grpId="0" animBg="1"/>
      <p:bldP spid="31" grpId="0" animBg="1"/>
      <p:bldP spid="32" grpId="0" animBg="1"/>
      <p:bldP spid="33" grpId="0" animBg="1"/>
      <p:bldP spid="38" grpId="0" animBg="1"/>
      <p:bldP spid="66" grpId="0"/>
      <p:bldP spid="67" grpId="0"/>
      <p:bldP spid="68" grpId="0"/>
      <p:bldP spid="69" grpId="0"/>
      <p:bldP spid="70" grpId="0"/>
      <p:bldP spid="71" grpId="0" animBg="1"/>
      <p:bldP spid="72" grpId="0"/>
      <p:bldP spid="73"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1365</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2018-11-20T18:59:40Z</dcterms:modified>
</cp:coreProperties>
</file>