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8788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746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57CCC6"/>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928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4C956"/>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4CC8EC"/>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F2115399-BAC7-4DDF-96D1-F84A033E53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39153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2018-11-20T18:57:54Z</dcterms:modified>
</cp:coreProperties>
</file>