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87884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A3A837AC-64FA-4763-B320-699A02113C65}"/>
              </a:ext>
            </a:extLst>
          </p:cNvPr>
          <p:cNvSpPr/>
          <p:nvPr/>
        </p:nvSpPr>
        <p:spPr>
          <a:xfrm>
            <a:off x="1047279" y="17526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F7467"/>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68BE596C-64A3-4A57-BF4F-273FE3B5BA1B}"/>
              </a:ext>
            </a:extLst>
          </p:cNvPr>
          <p:cNvSpPr/>
          <p:nvPr/>
        </p:nvSpPr>
        <p:spPr>
          <a:xfrm>
            <a:off x="1047279" y="17526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1504479" y="22373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660280" y="37681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1047279" y="42512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0" name="Freeform: Shape 39">
            <a:extLst>
              <a:ext uri="{FF2B5EF4-FFF2-40B4-BE49-F238E27FC236}">
                <a16:creationId xmlns:a16="http://schemas.microsoft.com/office/drawing/2014/main" id="{765EE4E6-80CA-403B-9D22-9D0B91407F7E}"/>
              </a:ext>
            </a:extLst>
          </p:cNvPr>
          <p:cNvSpPr/>
          <p:nvPr/>
        </p:nvSpPr>
        <p:spPr>
          <a:xfrm>
            <a:off x="7265199" y="1730482"/>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57CCC6"/>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5E4489C-7041-422A-A047-9C8B447D455F}"/>
              </a:ext>
            </a:extLst>
          </p:cNvPr>
          <p:cNvSpPr/>
          <p:nvPr/>
        </p:nvSpPr>
        <p:spPr>
          <a:xfrm>
            <a:off x="7265199" y="1730482"/>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A49C57D-375A-4101-858E-E9A65ED68258}"/>
              </a:ext>
            </a:extLst>
          </p:cNvPr>
          <p:cNvSpPr txBox="1">
            <a:spLocks noChangeArrowheads="1"/>
          </p:cNvSpPr>
          <p:nvPr/>
        </p:nvSpPr>
        <p:spPr bwMode="auto">
          <a:xfrm>
            <a:off x="7722399" y="2215260"/>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4" name="TextBox 43">
            <a:extLst>
              <a:ext uri="{FF2B5EF4-FFF2-40B4-BE49-F238E27FC236}">
                <a16:creationId xmlns:a16="http://schemas.microsoft.com/office/drawing/2014/main" id="{ED80EC42-278F-4763-BB7F-8E07C6D2C3DE}"/>
              </a:ext>
            </a:extLst>
          </p:cNvPr>
          <p:cNvSpPr txBox="1"/>
          <p:nvPr/>
        </p:nvSpPr>
        <p:spPr>
          <a:xfrm>
            <a:off x="7265199" y="4229174"/>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52" name="Freeform: Shape 51">
            <a:extLst>
              <a:ext uri="{FF2B5EF4-FFF2-40B4-BE49-F238E27FC236}">
                <a16:creationId xmlns:a16="http://schemas.microsoft.com/office/drawing/2014/main" id="{A2CF4F55-B0AA-4F29-95B3-F39DD2A83429}"/>
              </a:ext>
            </a:extLst>
          </p:cNvPr>
          <p:cNvSpPr/>
          <p:nvPr/>
        </p:nvSpPr>
        <p:spPr>
          <a:xfrm>
            <a:off x="9368319" y="170565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F9285"/>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F711690-B932-4DB6-BE62-4C60B168A490}"/>
              </a:ext>
            </a:extLst>
          </p:cNvPr>
          <p:cNvSpPr/>
          <p:nvPr/>
        </p:nvSpPr>
        <p:spPr>
          <a:xfrm>
            <a:off x="9368319" y="170565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F270A956-ACDC-4B70-AF55-2553A900B15D}"/>
              </a:ext>
            </a:extLst>
          </p:cNvPr>
          <p:cNvSpPr txBox="1">
            <a:spLocks noChangeArrowheads="1"/>
          </p:cNvSpPr>
          <p:nvPr/>
        </p:nvSpPr>
        <p:spPr bwMode="auto">
          <a:xfrm>
            <a:off x="9825519" y="219042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EE44F00B-1E62-4B0F-BE1E-F691AB1114E1}"/>
              </a:ext>
            </a:extLst>
          </p:cNvPr>
          <p:cNvSpPr txBox="1"/>
          <p:nvPr/>
        </p:nvSpPr>
        <p:spPr>
          <a:xfrm>
            <a:off x="9368319" y="4204343"/>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64" name="Freeform: Shape 63">
            <a:extLst>
              <a:ext uri="{FF2B5EF4-FFF2-40B4-BE49-F238E27FC236}">
                <a16:creationId xmlns:a16="http://schemas.microsoft.com/office/drawing/2014/main" id="{5ADF1455-FA5B-4E0B-8C91-237831177CC9}"/>
              </a:ext>
            </a:extLst>
          </p:cNvPr>
          <p:cNvSpPr/>
          <p:nvPr/>
        </p:nvSpPr>
        <p:spPr>
          <a:xfrm>
            <a:off x="5162079" y="1730483"/>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4C956"/>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66568C2-4646-4669-9C88-F8CCAB856486}"/>
              </a:ext>
            </a:extLst>
          </p:cNvPr>
          <p:cNvSpPr/>
          <p:nvPr/>
        </p:nvSpPr>
        <p:spPr>
          <a:xfrm>
            <a:off x="5162079" y="1730483"/>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FAE7D528-569F-4557-8249-F91EAD360CBB}"/>
              </a:ext>
            </a:extLst>
          </p:cNvPr>
          <p:cNvSpPr txBox="1">
            <a:spLocks noChangeArrowheads="1"/>
          </p:cNvSpPr>
          <p:nvPr/>
        </p:nvSpPr>
        <p:spPr bwMode="auto">
          <a:xfrm>
            <a:off x="5619279" y="221526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68" name="TextBox 67">
            <a:extLst>
              <a:ext uri="{FF2B5EF4-FFF2-40B4-BE49-F238E27FC236}">
                <a16:creationId xmlns:a16="http://schemas.microsoft.com/office/drawing/2014/main" id="{3A26CD6E-3517-4FAC-840D-72D013C5A127}"/>
              </a:ext>
            </a:extLst>
          </p:cNvPr>
          <p:cNvSpPr txBox="1"/>
          <p:nvPr/>
        </p:nvSpPr>
        <p:spPr>
          <a:xfrm>
            <a:off x="5162079" y="4229175"/>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0384BFD6-E25F-4D6F-A067-E00379540836}"/>
              </a:ext>
            </a:extLst>
          </p:cNvPr>
          <p:cNvSpPr/>
          <p:nvPr/>
        </p:nvSpPr>
        <p:spPr>
          <a:xfrm>
            <a:off x="3150399" y="1752599"/>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4CC8EC"/>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FF39E610-965D-4FAA-A53A-78F6DFE2247C}"/>
              </a:ext>
            </a:extLst>
          </p:cNvPr>
          <p:cNvSpPr/>
          <p:nvPr/>
        </p:nvSpPr>
        <p:spPr>
          <a:xfrm>
            <a:off x="3150399" y="1752599"/>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E047DD96-3CB9-44FE-BFCD-B7B4DED52EF3}"/>
              </a:ext>
            </a:extLst>
          </p:cNvPr>
          <p:cNvSpPr txBox="1">
            <a:spLocks noChangeArrowheads="1"/>
          </p:cNvSpPr>
          <p:nvPr/>
        </p:nvSpPr>
        <p:spPr bwMode="auto">
          <a:xfrm>
            <a:off x="3607599" y="2237377"/>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80" name="TextBox 79">
            <a:extLst>
              <a:ext uri="{FF2B5EF4-FFF2-40B4-BE49-F238E27FC236}">
                <a16:creationId xmlns:a16="http://schemas.microsoft.com/office/drawing/2014/main" id="{BFD4AAB5-55D9-40C7-9036-3CB42838138D}"/>
              </a:ext>
            </a:extLst>
          </p:cNvPr>
          <p:cNvSpPr txBox="1"/>
          <p:nvPr/>
        </p:nvSpPr>
        <p:spPr>
          <a:xfrm>
            <a:off x="3150399" y="425129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18" name="Группа 856">
            <a:extLst>
              <a:ext uri="{FF2B5EF4-FFF2-40B4-BE49-F238E27FC236}">
                <a16:creationId xmlns:a16="http://schemas.microsoft.com/office/drawing/2014/main" id="{CD6F84CE-C0DB-43C3-8C38-2DE529035586}"/>
              </a:ext>
            </a:extLst>
          </p:cNvPr>
          <p:cNvGrpSpPr>
            <a:grpSpLocks noChangeAspect="1"/>
          </p:cNvGrpSpPr>
          <p:nvPr/>
        </p:nvGrpSpPr>
        <p:grpSpPr>
          <a:xfrm>
            <a:off x="7877724" y="3725262"/>
            <a:ext cx="375151" cy="365760"/>
            <a:chOff x="3374227" y="3146337"/>
            <a:chExt cx="594503" cy="579621"/>
          </a:xfrm>
          <a:solidFill>
            <a:schemeClr val="bg1"/>
          </a:solidFill>
        </p:grpSpPr>
        <p:sp>
          <p:nvSpPr>
            <p:cNvPr id="19" name="Freeform 45">
              <a:extLst>
                <a:ext uri="{FF2B5EF4-FFF2-40B4-BE49-F238E27FC236}">
                  <a16:creationId xmlns:a16="http://schemas.microsoft.com/office/drawing/2014/main" id="{E2F62E6B-27CE-47BD-B392-357922001E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633D0E4A-2AE1-4CF9-9CBB-484D5E1D7E00}"/>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47">
              <a:extLst>
                <a:ext uri="{FF2B5EF4-FFF2-40B4-BE49-F238E27FC236}">
                  <a16:creationId xmlns:a16="http://schemas.microsoft.com/office/drawing/2014/main" id="{8093A0B7-D74A-4EB9-BCC2-B28D73F2804E}"/>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8">
              <a:extLst>
                <a:ext uri="{FF2B5EF4-FFF2-40B4-BE49-F238E27FC236}">
                  <a16:creationId xmlns:a16="http://schemas.microsoft.com/office/drawing/2014/main" id="{9DD09D90-8955-41CA-87C6-4F56A698B867}"/>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730">
            <a:extLst>
              <a:ext uri="{FF2B5EF4-FFF2-40B4-BE49-F238E27FC236}">
                <a16:creationId xmlns:a16="http://schemas.microsoft.com/office/drawing/2014/main" id="{57853547-00C7-4983-B0B6-C8E53924835E}"/>
              </a:ext>
            </a:extLst>
          </p:cNvPr>
          <p:cNvGrpSpPr>
            <a:grpSpLocks noChangeAspect="1"/>
          </p:cNvGrpSpPr>
          <p:nvPr/>
        </p:nvGrpSpPr>
        <p:grpSpPr>
          <a:xfrm>
            <a:off x="3773896" y="3757814"/>
            <a:ext cx="353206" cy="365760"/>
            <a:chOff x="4595813" y="1874838"/>
            <a:chExt cx="2992438" cy="3098800"/>
          </a:xfrm>
          <a:solidFill>
            <a:schemeClr val="bg1"/>
          </a:solidFill>
        </p:grpSpPr>
        <p:sp>
          <p:nvSpPr>
            <p:cNvPr id="31" name="Freeform 636">
              <a:extLst>
                <a:ext uri="{FF2B5EF4-FFF2-40B4-BE49-F238E27FC236}">
                  <a16:creationId xmlns:a16="http://schemas.microsoft.com/office/drawing/2014/main" id="{D1D310B2-9A49-4F8D-90A0-5204B6075D7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2" name="Freeform 637">
              <a:extLst>
                <a:ext uri="{FF2B5EF4-FFF2-40B4-BE49-F238E27FC236}">
                  <a16:creationId xmlns:a16="http://schemas.microsoft.com/office/drawing/2014/main" id="{390791F2-3216-413B-BE56-040E1242776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3" name="Группа 245">
            <a:extLst>
              <a:ext uri="{FF2B5EF4-FFF2-40B4-BE49-F238E27FC236}">
                <a16:creationId xmlns:a16="http://schemas.microsoft.com/office/drawing/2014/main" id="{55E86A04-09D1-41F2-B52C-2838E35D11B9}"/>
              </a:ext>
            </a:extLst>
          </p:cNvPr>
          <p:cNvGrpSpPr>
            <a:grpSpLocks noChangeAspect="1"/>
          </p:cNvGrpSpPr>
          <p:nvPr/>
        </p:nvGrpSpPr>
        <p:grpSpPr>
          <a:xfrm>
            <a:off x="5762801" y="3744396"/>
            <a:ext cx="398757" cy="365760"/>
            <a:chOff x="4395788" y="1868488"/>
            <a:chExt cx="3395663" cy="3114676"/>
          </a:xfrm>
          <a:solidFill>
            <a:schemeClr val="bg1"/>
          </a:solidFill>
        </p:grpSpPr>
        <p:sp>
          <p:nvSpPr>
            <p:cNvPr id="34" name="Freeform 216">
              <a:extLst>
                <a:ext uri="{FF2B5EF4-FFF2-40B4-BE49-F238E27FC236}">
                  <a16:creationId xmlns:a16="http://schemas.microsoft.com/office/drawing/2014/main" id="{A40B2868-AAA5-43A4-A3FD-7C4614FDBB90}"/>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217">
              <a:extLst>
                <a:ext uri="{FF2B5EF4-FFF2-40B4-BE49-F238E27FC236}">
                  <a16:creationId xmlns:a16="http://schemas.microsoft.com/office/drawing/2014/main" id="{500198B6-88EF-4074-BF94-6EB0F0CA2604}"/>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18">
              <a:extLst>
                <a:ext uri="{FF2B5EF4-FFF2-40B4-BE49-F238E27FC236}">
                  <a16:creationId xmlns:a16="http://schemas.microsoft.com/office/drawing/2014/main" id="{658F3D1F-95BD-47C6-8915-6B0473E418E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143">
            <a:extLst>
              <a:ext uri="{FF2B5EF4-FFF2-40B4-BE49-F238E27FC236}">
                <a16:creationId xmlns:a16="http://schemas.microsoft.com/office/drawing/2014/main" id="{8602A06A-DE6A-484C-A961-D898C67ECB66}"/>
              </a:ext>
            </a:extLst>
          </p:cNvPr>
          <p:cNvGrpSpPr>
            <a:grpSpLocks noChangeAspect="1"/>
          </p:cNvGrpSpPr>
          <p:nvPr/>
        </p:nvGrpSpPr>
        <p:grpSpPr>
          <a:xfrm>
            <a:off x="10015632" y="3747379"/>
            <a:ext cx="427939" cy="365760"/>
            <a:chOff x="4329113" y="1919288"/>
            <a:chExt cx="3529013" cy="3016250"/>
          </a:xfrm>
          <a:solidFill>
            <a:schemeClr val="bg1"/>
          </a:solidFill>
        </p:grpSpPr>
        <p:sp>
          <p:nvSpPr>
            <p:cNvPr id="88" name="Freeform 128">
              <a:extLst>
                <a:ext uri="{FF2B5EF4-FFF2-40B4-BE49-F238E27FC236}">
                  <a16:creationId xmlns:a16="http://schemas.microsoft.com/office/drawing/2014/main" id="{8BB9B3CC-4FF9-4D19-B1C0-F1F25285C672}"/>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129">
              <a:extLst>
                <a:ext uri="{FF2B5EF4-FFF2-40B4-BE49-F238E27FC236}">
                  <a16:creationId xmlns:a16="http://schemas.microsoft.com/office/drawing/2014/main" id="{BDFFBB79-9536-4D76-8093-133985D5874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5" name="Picture 44">
            <a:hlinkClick r:id="rId2"/>
            <a:extLst>
              <a:ext uri="{FF2B5EF4-FFF2-40B4-BE49-F238E27FC236}">
                <a16:creationId xmlns:a16="http://schemas.microsoft.com/office/drawing/2014/main" id="{F2115399-BAC7-4DDF-96D1-F84A033E53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391536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7">
                                            <p:txEl>
                                              <p:pRg st="0" end="0"/>
                                            </p:txEl>
                                          </p:spTgt>
                                        </p:tgtEl>
                                        <p:attrNameLst>
                                          <p:attrName>style.visibility</p:attrName>
                                        </p:attrNameLst>
                                      </p:cBhvr>
                                      <p:to>
                                        <p:strVal val="visible"/>
                                      </p:to>
                                    </p:set>
                                    <p:animEffect transition="in" filter="fade">
                                      <p:cBhvr>
                                        <p:cTn id="34" dur="1000"/>
                                        <p:tgtEl>
                                          <p:spTgt spid="37">
                                            <p:txEl>
                                              <p:pRg st="0" end="0"/>
                                            </p:txEl>
                                          </p:spTgt>
                                        </p:tgtEl>
                                      </p:cBhvr>
                                    </p:animEffect>
                                    <p:anim calcmode="lin" valueType="num">
                                      <p:cBhvr>
                                        <p:cTn id="35"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37">
                                            <p:txEl>
                                              <p:pRg st="2" end="2"/>
                                            </p:txEl>
                                          </p:spTgt>
                                        </p:tgtEl>
                                        <p:attrNameLst>
                                          <p:attrName>style.visibility</p:attrName>
                                        </p:attrNameLst>
                                      </p:cBhvr>
                                      <p:to>
                                        <p:strVal val="visible"/>
                                      </p:to>
                                    </p:set>
                                    <p:animEffect transition="in" filter="fade">
                                      <p:cBhvr>
                                        <p:cTn id="40" dur="1000"/>
                                        <p:tgtEl>
                                          <p:spTgt spid="37">
                                            <p:txEl>
                                              <p:pRg st="2" end="2"/>
                                            </p:txEl>
                                          </p:spTgt>
                                        </p:tgtEl>
                                      </p:cBhvr>
                                    </p:animEffect>
                                    <p:anim calcmode="lin" valueType="num">
                                      <p:cBhvr>
                                        <p:cTn id="41"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37">
                                            <p:txEl>
                                              <p:pRg st="3" end="3"/>
                                            </p:txEl>
                                          </p:spTgt>
                                        </p:tgtEl>
                                        <p:attrNameLst>
                                          <p:attrName>style.visibility</p:attrName>
                                        </p:attrNameLst>
                                      </p:cBhvr>
                                      <p:to>
                                        <p:strVal val="visible"/>
                                      </p:to>
                                    </p:set>
                                    <p:animEffect transition="in" filter="fade">
                                      <p:cBhvr>
                                        <p:cTn id="46" dur="1000"/>
                                        <p:tgtEl>
                                          <p:spTgt spid="37">
                                            <p:txEl>
                                              <p:pRg st="3" end="3"/>
                                            </p:txEl>
                                          </p:spTgt>
                                        </p:tgtEl>
                                      </p:cBhvr>
                                    </p:animEffect>
                                    <p:anim calcmode="lin" valueType="num">
                                      <p:cBhvr>
                                        <p:cTn id="47"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7">
                                            <p:txEl>
                                              <p:pRg st="4" end="4"/>
                                            </p:txEl>
                                          </p:spTgt>
                                        </p:tgtEl>
                                        <p:attrNameLst>
                                          <p:attrName>style.visibility</p:attrName>
                                        </p:attrNameLst>
                                      </p:cBhvr>
                                      <p:to>
                                        <p:strVal val="visible"/>
                                      </p:to>
                                    </p:set>
                                    <p:animEffect transition="in" filter="fade">
                                      <p:cBhvr>
                                        <p:cTn id="52" dur="1000"/>
                                        <p:tgtEl>
                                          <p:spTgt spid="37">
                                            <p:txEl>
                                              <p:pRg st="4" end="4"/>
                                            </p:txEl>
                                          </p:spTgt>
                                        </p:tgtEl>
                                      </p:cBhvr>
                                    </p:animEffect>
                                    <p:anim calcmode="lin" valueType="num">
                                      <p:cBhvr>
                                        <p:cTn id="53"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1000"/>
                                        <p:tgtEl>
                                          <p:spTgt spid="76"/>
                                        </p:tgtEl>
                                      </p:cBhvr>
                                    </p:animEffect>
                                    <p:anim calcmode="lin" valueType="num">
                                      <p:cBhvr>
                                        <p:cTn id="59" dur="1000" fill="hold"/>
                                        <p:tgtEl>
                                          <p:spTgt spid="76"/>
                                        </p:tgtEl>
                                        <p:attrNameLst>
                                          <p:attrName>ppt_x</p:attrName>
                                        </p:attrNameLst>
                                      </p:cBhvr>
                                      <p:tavLst>
                                        <p:tav tm="0">
                                          <p:val>
                                            <p:strVal val="#ppt_x"/>
                                          </p:val>
                                        </p:tav>
                                        <p:tav tm="100000">
                                          <p:val>
                                            <p:strVal val="#ppt_x"/>
                                          </p:val>
                                        </p:tav>
                                      </p:tavLst>
                                    </p:anim>
                                    <p:anim calcmode="lin" valueType="num">
                                      <p:cBhvr>
                                        <p:cTn id="60" dur="1000" fill="hold"/>
                                        <p:tgtEl>
                                          <p:spTgt spid="76"/>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47" presetClass="entr" presetSubtype="0" fill="hold" grpId="0" nodeType="after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fade">
                                      <p:cBhvr>
                                        <p:cTn id="64" dur="1000"/>
                                        <p:tgtEl>
                                          <p:spTgt spid="77"/>
                                        </p:tgtEl>
                                      </p:cBhvr>
                                    </p:animEffect>
                                    <p:anim calcmode="lin" valueType="num">
                                      <p:cBhvr>
                                        <p:cTn id="65" dur="1000" fill="hold"/>
                                        <p:tgtEl>
                                          <p:spTgt spid="77"/>
                                        </p:tgtEl>
                                        <p:attrNameLst>
                                          <p:attrName>ppt_x</p:attrName>
                                        </p:attrNameLst>
                                      </p:cBhvr>
                                      <p:tavLst>
                                        <p:tav tm="0">
                                          <p:val>
                                            <p:strVal val="#ppt_x"/>
                                          </p:val>
                                        </p:tav>
                                        <p:tav tm="100000">
                                          <p:val>
                                            <p:strVal val="#ppt_x"/>
                                          </p:val>
                                        </p:tav>
                                      </p:tavLst>
                                    </p:anim>
                                    <p:anim calcmode="lin" valueType="num">
                                      <p:cBhvr>
                                        <p:cTn id="66" dur="1000" fill="hold"/>
                                        <p:tgtEl>
                                          <p:spTgt spid="77"/>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78"/>
                                        </p:tgtEl>
                                        <p:attrNameLst>
                                          <p:attrName>style.visibility</p:attrName>
                                        </p:attrNameLst>
                                      </p:cBhvr>
                                      <p:to>
                                        <p:strVal val="visible"/>
                                      </p:to>
                                    </p:set>
                                    <p:animEffect transition="in" filter="fade">
                                      <p:cBhvr>
                                        <p:cTn id="69" dur="1000"/>
                                        <p:tgtEl>
                                          <p:spTgt spid="78"/>
                                        </p:tgtEl>
                                      </p:cBhvr>
                                    </p:animEffect>
                                    <p:anim calcmode="lin" valueType="num">
                                      <p:cBhvr>
                                        <p:cTn id="70" dur="1000" fill="hold"/>
                                        <p:tgtEl>
                                          <p:spTgt spid="78"/>
                                        </p:tgtEl>
                                        <p:attrNameLst>
                                          <p:attrName>ppt_x</p:attrName>
                                        </p:attrNameLst>
                                      </p:cBhvr>
                                      <p:tavLst>
                                        <p:tav tm="0">
                                          <p:val>
                                            <p:strVal val="#ppt_x"/>
                                          </p:val>
                                        </p:tav>
                                        <p:tav tm="100000">
                                          <p:val>
                                            <p:strVal val="#ppt_x"/>
                                          </p:val>
                                        </p:tav>
                                      </p:tavLst>
                                    </p:anim>
                                    <p:anim calcmode="lin" valueType="num">
                                      <p:cBhvr>
                                        <p:cTn id="71" dur="1000" fill="hold"/>
                                        <p:tgtEl>
                                          <p:spTgt spid="78"/>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500" fill="hold"/>
                                        <p:tgtEl>
                                          <p:spTgt spid="30"/>
                                        </p:tgtEl>
                                        <p:attrNameLst>
                                          <p:attrName>ppt_w</p:attrName>
                                        </p:attrNameLst>
                                      </p:cBhvr>
                                      <p:tavLst>
                                        <p:tav tm="0">
                                          <p:val>
                                            <p:fltVal val="0"/>
                                          </p:val>
                                        </p:tav>
                                        <p:tav tm="100000">
                                          <p:val>
                                            <p:strVal val="#ppt_w"/>
                                          </p:val>
                                        </p:tav>
                                      </p:tavLst>
                                    </p:anim>
                                    <p:anim calcmode="lin" valueType="num">
                                      <p:cBhvr>
                                        <p:cTn id="76" dur="500" fill="hold"/>
                                        <p:tgtEl>
                                          <p:spTgt spid="30"/>
                                        </p:tgtEl>
                                        <p:attrNameLst>
                                          <p:attrName>ppt_h</p:attrName>
                                        </p:attrNameLst>
                                      </p:cBhvr>
                                      <p:tavLst>
                                        <p:tav tm="0">
                                          <p:val>
                                            <p:fltVal val="0"/>
                                          </p:val>
                                        </p:tav>
                                        <p:tav tm="100000">
                                          <p:val>
                                            <p:strVal val="#ppt_h"/>
                                          </p:val>
                                        </p:tav>
                                      </p:tavLst>
                                    </p:anim>
                                    <p:animEffect transition="in" filter="fade">
                                      <p:cBhvr>
                                        <p:cTn id="77" dur="500"/>
                                        <p:tgtEl>
                                          <p:spTgt spid="30"/>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80">
                                            <p:txEl>
                                              <p:pRg st="0" end="0"/>
                                            </p:txEl>
                                          </p:spTgt>
                                        </p:tgtEl>
                                        <p:attrNameLst>
                                          <p:attrName>style.visibility</p:attrName>
                                        </p:attrNameLst>
                                      </p:cBhvr>
                                      <p:to>
                                        <p:strVal val="visible"/>
                                      </p:to>
                                    </p:set>
                                    <p:animEffect transition="in" filter="fade">
                                      <p:cBhvr>
                                        <p:cTn id="81" dur="1000"/>
                                        <p:tgtEl>
                                          <p:spTgt spid="80">
                                            <p:txEl>
                                              <p:pRg st="0" end="0"/>
                                            </p:txEl>
                                          </p:spTgt>
                                        </p:tgtEl>
                                      </p:cBhvr>
                                    </p:animEffect>
                                    <p:anim calcmode="lin" valueType="num">
                                      <p:cBhvr>
                                        <p:cTn id="82" dur="1000" fill="hold"/>
                                        <p:tgtEl>
                                          <p:spTgt spid="80">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80">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2" presetClass="entr" presetSubtype="0" fill="hold" grpId="0" nodeType="afterEffect">
                                  <p:stCondLst>
                                    <p:cond delay="0"/>
                                  </p:stCondLst>
                                  <p:childTnLst>
                                    <p:set>
                                      <p:cBhvr>
                                        <p:cTn id="86" dur="1" fill="hold">
                                          <p:stCondLst>
                                            <p:cond delay="0"/>
                                          </p:stCondLst>
                                        </p:cTn>
                                        <p:tgtEl>
                                          <p:spTgt spid="80">
                                            <p:txEl>
                                              <p:pRg st="2" end="2"/>
                                            </p:txEl>
                                          </p:spTgt>
                                        </p:tgtEl>
                                        <p:attrNameLst>
                                          <p:attrName>style.visibility</p:attrName>
                                        </p:attrNameLst>
                                      </p:cBhvr>
                                      <p:to>
                                        <p:strVal val="visible"/>
                                      </p:to>
                                    </p:set>
                                    <p:animEffect transition="in" filter="fade">
                                      <p:cBhvr>
                                        <p:cTn id="87" dur="1000"/>
                                        <p:tgtEl>
                                          <p:spTgt spid="80">
                                            <p:txEl>
                                              <p:pRg st="2" end="2"/>
                                            </p:txEl>
                                          </p:spTgt>
                                        </p:tgtEl>
                                      </p:cBhvr>
                                    </p:animEffect>
                                    <p:anim calcmode="lin" valueType="num">
                                      <p:cBhvr>
                                        <p:cTn id="88" dur="1000" fill="hold"/>
                                        <p:tgtEl>
                                          <p:spTgt spid="80">
                                            <p:txEl>
                                              <p:pRg st="2" end="2"/>
                                            </p:txEl>
                                          </p:spTgt>
                                        </p:tgtEl>
                                        <p:attrNameLst>
                                          <p:attrName>ppt_x</p:attrName>
                                        </p:attrNameLst>
                                      </p:cBhvr>
                                      <p:tavLst>
                                        <p:tav tm="0">
                                          <p:val>
                                            <p:strVal val="#ppt_x"/>
                                          </p:val>
                                        </p:tav>
                                        <p:tav tm="100000">
                                          <p:val>
                                            <p:strVal val="#ppt_x"/>
                                          </p:val>
                                        </p:tav>
                                      </p:tavLst>
                                    </p:anim>
                                    <p:anim calcmode="lin" valueType="num">
                                      <p:cBhvr>
                                        <p:cTn id="89" dur="1000" fill="hold"/>
                                        <p:tgtEl>
                                          <p:spTgt spid="80">
                                            <p:txEl>
                                              <p:pRg st="2" end="2"/>
                                            </p:txEl>
                                          </p:spTgt>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80">
                                            <p:txEl>
                                              <p:pRg st="3" end="3"/>
                                            </p:txEl>
                                          </p:spTgt>
                                        </p:tgtEl>
                                        <p:attrNameLst>
                                          <p:attrName>style.visibility</p:attrName>
                                        </p:attrNameLst>
                                      </p:cBhvr>
                                      <p:to>
                                        <p:strVal val="visible"/>
                                      </p:to>
                                    </p:set>
                                    <p:animEffect transition="in" filter="fade">
                                      <p:cBhvr>
                                        <p:cTn id="93" dur="1000"/>
                                        <p:tgtEl>
                                          <p:spTgt spid="80">
                                            <p:txEl>
                                              <p:pRg st="3" end="3"/>
                                            </p:txEl>
                                          </p:spTgt>
                                        </p:tgtEl>
                                      </p:cBhvr>
                                    </p:animEffect>
                                    <p:anim calcmode="lin" valueType="num">
                                      <p:cBhvr>
                                        <p:cTn id="94" dur="1000" fill="hold"/>
                                        <p:tgtEl>
                                          <p:spTgt spid="80">
                                            <p:txEl>
                                              <p:pRg st="3" end="3"/>
                                            </p:txEl>
                                          </p:spTgt>
                                        </p:tgtEl>
                                        <p:attrNameLst>
                                          <p:attrName>ppt_x</p:attrName>
                                        </p:attrNameLst>
                                      </p:cBhvr>
                                      <p:tavLst>
                                        <p:tav tm="0">
                                          <p:val>
                                            <p:strVal val="#ppt_x"/>
                                          </p:val>
                                        </p:tav>
                                        <p:tav tm="100000">
                                          <p:val>
                                            <p:strVal val="#ppt_x"/>
                                          </p:val>
                                        </p:tav>
                                      </p:tavLst>
                                    </p:anim>
                                    <p:anim calcmode="lin" valueType="num">
                                      <p:cBhvr>
                                        <p:cTn id="95" dur="1000" fill="hold"/>
                                        <p:tgtEl>
                                          <p:spTgt spid="80">
                                            <p:txEl>
                                              <p:pRg st="3" end="3"/>
                                            </p:txEl>
                                          </p:spTgt>
                                        </p:tgtEl>
                                        <p:attrNameLst>
                                          <p:attrName>ppt_y</p:attrName>
                                        </p:attrNameLst>
                                      </p:cBhvr>
                                      <p:tavLst>
                                        <p:tav tm="0">
                                          <p:val>
                                            <p:strVal val="#ppt_y+.1"/>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80">
                                            <p:txEl>
                                              <p:pRg st="4" end="4"/>
                                            </p:txEl>
                                          </p:spTgt>
                                        </p:tgtEl>
                                        <p:attrNameLst>
                                          <p:attrName>style.visibility</p:attrName>
                                        </p:attrNameLst>
                                      </p:cBhvr>
                                      <p:to>
                                        <p:strVal val="visible"/>
                                      </p:to>
                                    </p:set>
                                    <p:animEffect transition="in" filter="fade">
                                      <p:cBhvr>
                                        <p:cTn id="99" dur="1000"/>
                                        <p:tgtEl>
                                          <p:spTgt spid="80">
                                            <p:txEl>
                                              <p:pRg st="4" end="4"/>
                                            </p:txEl>
                                          </p:spTgt>
                                        </p:tgtEl>
                                      </p:cBhvr>
                                    </p:animEffect>
                                    <p:anim calcmode="lin" valueType="num">
                                      <p:cBhvr>
                                        <p:cTn id="100" dur="1000" fill="hold"/>
                                        <p:tgtEl>
                                          <p:spTgt spid="80">
                                            <p:txEl>
                                              <p:pRg st="4" end="4"/>
                                            </p:txEl>
                                          </p:spTgt>
                                        </p:tgtEl>
                                        <p:attrNameLst>
                                          <p:attrName>ppt_x</p:attrName>
                                        </p:attrNameLst>
                                      </p:cBhvr>
                                      <p:tavLst>
                                        <p:tav tm="0">
                                          <p:val>
                                            <p:strVal val="#ppt_x"/>
                                          </p:val>
                                        </p:tav>
                                        <p:tav tm="100000">
                                          <p:val>
                                            <p:strVal val="#ppt_x"/>
                                          </p:val>
                                        </p:tav>
                                      </p:tavLst>
                                    </p:anim>
                                    <p:anim calcmode="lin" valueType="num">
                                      <p:cBhvr>
                                        <p:cTn id="101" dur="1000" fill="hold"/>
                                        <p:tgtEl>
                                          <p:spTgt spid="80">
                                            <p:txEl>
                                              <p:pRg st="4" end="4"/>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Effect transition="in" filter="fade">
                                      <p:cBhvr>
                                        <p:cTn id="105" dur="1000"/>
                                        <p:tgtEl>
                                          <p:spTgt spid="64"/>
                                        </p:tgtEl>
                                      </p:cBhvr>
                                    </p:animEffect>
                                    <p:anim calcmode="lin" valueType="num">
                                      <p:cBhvr>
                                        <p:cTn id="106" dur="1000" fill="hold"/>
                                        <p:tgtEl>
                                          <p:spTgt spid="64"/>
                                        </p:tgtEl>
                                        <p:attrNameLst>
                                          <p:attrName>ppt_x</p:attrName>
                                        </p:attrNameLst>
                                      </p:cBhvr>
                                      <p:tavLst>
                                        <p:tav tm="0">
                                          <p:val>
                                            <p:strVal val="#ppt_x"/>
                                          </p:val>
                                        </p:tav>
                                        <p:tav tm="100000">
                                          <p:val>
                                            <p:strVal val="#ppt_x"/>
                                          </p:val>
                                        </p:tav>
                                      </p:tavLst>
                                    </p:anim>
                                    <p:anim calcmode="lin" valueType="num">
                                      <p:cBhvr>
                                        <p:cTn id="107" dur="1000" fill="hold"/>
                                        <p:tgtEl>
                                          <p:spTgt spid="64"/>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47" presetClass="entr" presetSubtype="0" fill="hold" grpId="0" nodeType="afterEffect">
                                  <p:stCondLst>
                                    <p:cond delay="0"/>
                                  </p:stCondLst>
                                  <p:childTnLst>
                                    <p:set>
                                      <p:cBhvr>
                                        <p:cTn id="110" dur="1" fill="hold">
                                          <p:stCondLst>
                                            <p:cond delay="0"/>
                                          </p:stCondLst>
                                        </p:cTn>
                                        <p:tgtEl>
                                          <p:spTgt spid="65"/>
                                        </p:tgtEl>
                                        <p:attrNameLst>
                                          <p:attrName>style.visibility</p:attrName>
                                        </p:attrNameLst>
                                      </p:cBhvr>
                                      <p:to>
                                        <p:strVal val="visible"/>
                                      </p:to>
                                    </p:set>
                                    <p:animEffect transition="in" filter="fade">
                                      <p:cBhvr>
                                        <p:cTn id="111" dur="1000"/>
                                        <p:tgtEl>
                                          <p:spTgt spid="65"/>
                                        </p:tgtEl>
                                      </p:cBhvr>
                                    </p:animEffect>
                                    <p:anim calcmode="lin" valueType="num">
                                      <p:cBhvr>
                                        <p:cTn id="112" dur="1000" fill="hold"/>
                                        <p:tgtEl>
                                          <p:spTgt spid="65"/>
                                        </p:tgtEl>
                                        <p:attrNameLst>
                                          <p:attrName>ppt_x</p:attrName>
                                        </p:attrNameLst>
                                      </p:cBhvr>
                                      <p:tavLst>
                                        <p:tav tm="0">
                                          <p:val>
                                            <p:strVal val="#ppt_x"/>
                                          </p:val>
                                        </p:tav>
                                        <p:tav tm="100000">
                                          <p:val>
                                            <p:strVal val="#ppt_x"/>
                                          </p:val>
                                        </p:tav>
                                      </p:tavLst>
                                    </p:anim>
                                    <p:anim calcmode="lin" valueType="num">
                                      <p:cBhvr>
                                        <p:cTn id="113" dur="1000" fill="hold"/>
                                        <p:tgtEl>
                                          <p:spTgt spid="65"/>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1000" fill="hold"/>
                                        <p:tgtEl>
                                          <p:spTgt spid="66"/>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53" presetClass="entr" presetSubtype="16" fill="hold" nodeType="afterEffect">
                                  <p:stCondLst>
                                    <p:cond delay="0"/>
                                  </p:stCondLst>
                                  <p:childTnLst>
                                    <p:set>
                                      <p:cBhvr>
                                        <p:cTn id="121" dur="1" fill="hold">
                                          <p:stCondLst>
                                            <p:cond delay="0"/>
                                          </p:stCondLst>
                                        </p:cTn>
                                        <p:tgtEl>
                                          <p:spTgt spid="33"/>
                                        </p:tgtEl>
                                        <p:attrNameLst>
                                          <p:attrName>style.visibility</p:attrName>
                                        </p:attrNameLst>
                                      </p:cBhvr>
                                      <p:to>
                                        <p:strVal val="visible"/>
                                      </p:to>
                                    </p:set>
                                    <p:anim calcmode="lin" valueType="num">
                                      <p:cBhvr>
                                        <p:cTn id="122" dur="500" fill="hold"/>
                                        <p:tgtEl>
                                          <p:spTgt spid="33"/>
                                        </p:tgtEl>
                                        <p:attrNameLst>
                                          <p:attrName>ppt_w</p:attrName>
                                        </p:attrNameLst>
                                      </p:cBhvr>
                                      <p:tavLst>
                                        <p:tav tm="0">
                                          <p:val>
                                            <p:fltVal val="0"/>
                                          </p:val>
                                        </p:tav>
                                        <p:tav tm="100000">
                                          <p:val>
                                            <p:strVal val="#ppt_w"/>
                                          </p:val>
                                        </p:tav>
                                      </p:tavLst>
                                    </p:anim>
                                    <p:anim calcmode="lin" valueType="num">
                                      <p:cBhvr>
                                        <p:cTn id="123" dur="500" fill="hold"/>
                                        <p:tgtEl>
                                          <p:spTgt spid="33"/>
                                        </p:tgtEl>
                                        <p:attrNameLst>
                                          <p:attrName>ppt_h</p:attrName>
                                        </p:attrNameLst>
                                      </p:cBhvr>
                                      <p:tavLst>
                                        <p:tav tm="0">
                                          <p:val>
                                            <p:fltVal val="0"/>
                                          </p:val>
                                        </p:tav>
                                        <p:tav tm="100000">
                                          <p:val>
                                            <p:strVal val="#ppt_h"/>
                                          </p:val>
                                        </p:tav>
                                      </p:tavLst>
                                    </p:anim>
                                    <p:animEffect transition="in" filter="fade">
                                      <p:cBhvr>
                                        <p:cTn id="124" dur="500"/>
                                        <p:tgtEl>
                                          <p:spTgt spid="33"/>
                                        </p:tgtEl>
                                      </p:cBhvr>
                                    </p:animEffect>
                                  </p:childTnLst>
                                </p:cTn>
                              </p:par>
                            </p:childTnLst>
                          </p:cTn>
                        </p:par>
                        <p:par>
                          <p:cTn id="125" fill="hold">
                            <p:stCondLst>
                              <p:cond delay="16000"/>
                            </p:stCondLst>
                            <p:childTnLst>
                              <p:par>
                                <p:cTn id="126" presetID="42" presetClass="entr" presetSubtype="0" fill="hold" grpId="0" nodeType="afterEffect">
                                  <p:stCondLst>
                                    <p:cond delay="0"/>
                                  </p:stCondLst>
                                  <p:childTnLst>
                                    <p:set>
                                      <p:cBhvr>
                                        <p:cTn id="127" dur="1" fill="hold">
                                          <p:stCondLst>
                                            <p:cond delay="0"/>
                                          </p:stCondLst>
                                        </p:cTn>
                                        <p:tgtEl>
                                          <p:spTgt spid="68">
                                            <p:txEl>
                                              <p:pRg st="0" end="0"/>
                                            </p:txEl>
                                          </p:spTgt>
                                        </p:tgtEl>
                                        <p:attrNameLst>
                                          <p:attrName>style.visibility</p:attrName>
                                        </p:attrNameLst>
                                      </p:cBhvr>
                                      <p:to>
                                        <p:strVal val="visible"/>
                                      </p:to>
                                    </p:set>
                                    <p:animEffect transition="in" filter="fade">
                                      <p:cBhvr>
                                        <p:cTn id="128" dur="1000"/>
                                        <p:tgtEl>
                                          <p:spTgt spid="68">
                                            <p:txEl>
                                              <p:pRg st="0" end="0"/>
                                            </p:txEl>
                                          </p:spTgt>
                                        </p:tgtEl>
                                      </p:cBhvr>
                                    </p:animEffect>
                                    <p:anim calcmode="lin" valueType="num">
                                      <p:cBhvr>
                                        <p:cTn id="129" dur="10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130" dur="1000" fill="hold"/>
                                        <p:tgtEl>
                                          <p:spTgt spid="68">
                                            <p:txEl>
                                              <p:pRg st="0" end="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7000"/>
                            </p:stCondLst>
                            <p:childTnLst>
                              <p:par>
                                <p:cTn id="132" presetID="42" presetClass="entr" presetSubtype="0" fill="hold" grpId="0" nodeType="afterEffect">
                                  <p:stCondLst>
                                    <p:cond delay="0"/>
                                  </p:stCondLst>
                                  <p:childTnLst>
                                    <p:set>
                                      <p:cBhvr>
                                        <p:cTn id="133" dur="1" fill="hold">
                                          <p:stCondLst>
                                            <p:cond delay="0"/>
                                          </p:stCondLst>
                                        </p:cTn>
                                        <p:tgtEl>
                                          <p:spTgt spid="68">
                                            <p:txEl>
                                              <p:pRg st="2" end="2"/>
                                            </p:txEl>
                                          </p:spTgt>
                                        </p:tgtEl>
                                        <p:attrNameLst>
                                          <p:attrName>style.visibility</p:attrName>
                                        </p:attrNameLst>
                                      </p:cBhvr>
                                      <p:to>
                                        <p:strVal val="visible"/>
                                      </p:to>
                                    </p:set>
                                    <p:animEffect transition="in" filter="fade">
                                      <p:cBhvr>
                                        <p:cTn id="134" dur="1000"/>
                                        <p:tgtEl>
                                          <p:spTgt spid="68">
                                            <p:txEl>
                                              <p:pRg st="2" end="2"/>
                                            </p:txEl>
                                          </p:spTgt>
                                        </p:tgtEl>
                                      </p:cBhvr>
                                    </p:animEffect>
                                    <p:anim calcmode="lin" valueType="num">
                                      <p:cBhvr>
                                        <p:cTn id="135" dur="1000" fill="hold"/>
                                        <p:tgtEl>
                                          <p:spTgt spid="68">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68">
                                            <p:txEl>
                                              <p:pRg st="2" end="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68">
                                            <p:txEl>
                                              <p:pRg st="3" end="3"/>
                                            </p:txEl>
                                          </p:spTgt>
                                        </p:tgtEl>
                                        <p:attrNameLst>
                                          <p:attrName>style.visibility</p:attrName>
                                        </p:attrNameLst>
                                      </p:cBhvr>
                                      <p:to>
                                        <p:strVal val="visible"/>
                                      </p:to>
                                    </p:set>
                                    <p:animEffect transition="in" filter="fade">
                                      <p:cBhvr>
                                        <p:cTn id="140" dur="1000"/>
                                        <p:tgtEl>
                                          <p:spTgt spid="68">
                                            <p:txEl>
                                              <p:pRg st="3" end="3"/>
                                            </p:txEl>
                                          </p:spTgt>
                                        </p:tgtEl>
                                      </p:cBhvr>
                                    </p:animEffect>
                                    <p:anim calcmode="lin" valueType="num">
                                      <p:cBhvr>
                                        <p:cTn id="141" dur="1000" fill="hold"/>
                                        <p:tgtEl>
                                          <p:spTgt spid="68">
                                            <p:txEl>
                                              <p:pRg st="3" end="3"/>
                                            </p:txEl>
                                          </p:spTgt>
                                        </p:tgtEl>
                                        <p:attrNameLst>
                                          <p:attrName>ppt_x</p:attrName>
                                        </p:attrNameLst>
                                      </p:cBhvr>
                                      <p:tavLst>
                                        <p:tav tm="0">
                                          <p:val>
                                            <p:strVal val="#ppt_x"/>
                                          </p:val>
                                        </p:tav>
                                        <p:tav tm="100000">
                                          <p:val>
                                            <p:strVal val="#ppt_x"/>
                                          </p:val>
                                        </p:tav>
                                      </p:tavLst>
                                    </p:anim>
                                    <p:anim calcmode="lin" valueType="num">
                                      <p:cBhvr>
                                        <p:cTn id="142" dur="1000" fill="hold"/>
                                        <p:tgtEl>
                                          <p:spTgt spid="68">
                                            <p:txEl>
                                              <p:pRg st="3" end="3"/>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68">
                                            <p:txEl>
                                              <p:pRg st="4" end="4"/>
                                            </p:txEl>
                                          </p:spTgt>
                                        </p:tgtEl>
                                        <p:attrNameLst>
                                          <p:attrName>style.visibility</p:attrName>
                                        </p:attrNameLst>
                                      </p:cBhvr>
                                      <p:to>
                                        <p:strVal val="visible"/>
                                      </p:to>
                                    </p:set>
                                    <p:animEffect transition="in" filter="fade">
                                      <p:cBhvr>
                                        <p:cTn id="146" dur="1000"/>
                                        <p:tgtEl>
                                          <p:spTgt spid="68">
                                            <p:txEl>
                                              <p:pRg st="4" end="4"/>
                                            </p:txEl>
                                          </p:spTgt>
                                        </p:tgtEl>
                                      </p:cBhvr>
                                    </p:animEffect>
                                    <p:anim calcmode="lin" valueType="num">
                                      <p:cBhvr>
                                        <p:cTn id="147" dur="1000" fill="hold"/>
                                        <p:tgtEl>
                                          <p:spTgt spid="68">
                                            <p:txEl>
                                              <p:pRg st="4" end="4"/>
                                            </p:txEl>
                                          </p:spTgt>
                                        </p:tgtEl>
                                        <p:attrNameLst>
                                          <p:attrName>ppt_x</p:attrName>
                                        </p:attrNameLst>
                                      </p:cBhvr>
                                      <p:tavLst>
                                        <p:tav tm="0">
                                          <p:val>
                                            <p:strVal val="#ppt_x"/>
                                          </p:val>
                                        </p:tav>
                                        <p:tav tm="100000">
                                          <p:val>
                                            <p:strVal val="#ppt_x"/>
                                          </p:val>
                                        </p:tav>
                                      </p:tavLst>
                                    </p:anim>
                                    <p:anim calcmode="lin" valueType="num">
                                      <p:cBhvr>
                                        <p:cTn id="148" dur="1000" fill="hold"/>
                                        <p:tgtEl>
                                          <p:spTgt spid="68">
                                            <p:txEl>
                                              <p:pRg st="4" end="4"/>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fade">
                                      <p:cBhvr>
                                        <p:cTn id="152" dur="1000"/>
                                        <p:tgtEl>
                                          <p:spTgt spid="40"/>
                                        </p:tgtEl>
                                      </p:cBhvr>
                                    </p:animEffect>
                                    <p:anim calcmode="lin" valueType="num">
                                      <p:cBhvr>
                                        <p:cTn id="153" dur="1000" fill="hold"/>
                                        <p:tgtEl>
                                          <p:spTgt spid="40"/>
                                        </p:tgtEl>
                                        <p:attrNameLst>
                                          <p:attrName>ppt_x</p:attrName>
                                        </p:attrNameLst>
                                      </p:cBhvr>
                                      <p:tavLst>
                                        <p:tav tm="0">
                                          <p:val>
                                            <p:strVal val="#ppt_x"/>
                                          </p:val>
                                        </p:tav>
                                        <p:tav tm="100000">
                                          <p:val>
                                            <p:strVal val="#ppt_x"/>
                                          </p:val>
                                        </p:tav>
                                      </p:tavLst>
                                    </p:anim>
                                    <p:anim calcmode="lin" valueType="num">
                                      <p:cBhvr>
                                        <p:cTn id="154" dur="1000" fill="hold"/>
                                        <p:tgtEl>
                                          <p:spTgt spid="40"/>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7" presetClass="entr" presetSubtype="0" fill="hold" grpId="0" nodeType="afterEffect">
                                  <p:stCondLst>
                                    <p:cond delay="0"/>
                                  </p:stCondLst>
                                  <p:childTnLst>
                                    <p:set>
                                      <p:cBhvr>
                                        <p:cTn id="157" dur="1" fill="hold">
                                          <p:stCondLst>
                                            <p:cond delay="0"/>
                                          </p:stCondLst>
                                        </p:cTn>
                                        <p:tgtEl>
                                          <p:spTgt spid="41"/>
                                        </p:tgtEl>
                                        <p:attrNameLst>
                                          <p:attrName>style.visibility</p:attrName>
                                        </p:attrNameLst>
                                      </p:cBhvr>
                                      <p:to>
                                        <p:strVal val="visible"/>
                                      </p:to>
                                    </p:set>
                                    <p:animEffect transition="in" filter="fade">
                                      <p:cBhvr>
                                        <p:cTn id="158" dur="1000"/>
                                        <p:tgtEl>
                                          <p:spTgt spid="41"/>
                                        </p:tgtEl>
                                      </p:cBhvr>
                                    </p:animEffect>
                                    <p:anim calcmode="lin" valueType="num">
                                      <p:cBhvr>
                                        <p:cTn id="159" dur="1000" fill="hold"/>
                                        <p:tgtEl>
                                          <p:spTgt spid="41"/>
                                        </p:tgtEl>
                                        <p:attrNameLst>
                                          <p:attrName>ppt_x</p:attrName>
                                        </p:attrNameLst>
                                      </p:cBhvr>
                                      <p:tavLst>
                                        <p:tav tm="0">
                                          <p:val>
                                            <p:strVal val="#ppt_x"/>
                                          </p:val>
                                        </p:tav>
                                        <p:tav tm="100000">
                                          <p:val>
                                            <p:strVal val="#ppt_x"/>
                                          </p:val>
                                        </p:tav>
                                      </p:tavLst>
                                    </p:anim>
                                    <p:anim calcmode="lin" valueType="num">
                                      <p:cBhvr>
                                        <p:cTn id="160" dur="1000" fill="hold"/>
                                        <p:tgtEl>
                                          <p:spTgt spid="41"/>
                                        </p:tgtEl>
                                        <p:attrNameLst>
                                          <p:attrName>ppt_y</p:attrName>
                                        </p:attrNameLst>
                                      </p:cBhvr>
                                      <p:tavLst>
                                        <p:tav tm="0">
                                          <p:val>
                                            <p:strVal val="#ppt_y-.1"/>
                                          </p:val>
                                        </p:tav>
                                        <p:tav tm="100000">
                                          <p:val>
                                            <p:strVal val="#ppt_y"/>
                                          </p:val>
                                        </p:tav>
                                      </p:tavLst>
                                    </p:anim>
                                  </p:childTnLst>
                                </p:cTn>
                              </p:par>
                              <p:par>
                                <p:cTn id="161" presetID="47" presetClass="entr" presetSubtype="0" fill="hold" grpId="0" nodeType="withEffect">
                                  <p:stCondLst>
                                    <p:cond delay="0"/>
                                  </p:stCondLst>
                                  <p:childTnLst>
                                    <p:set>
                                      <p:cBhvr>
                                        <p:cTn id="162" dur="1" fill="hold">
                                          <p:stCondLst>
                                            <p:cond delay="0"/>
                                          </p:stCondLst>
                                        </p:cTn>
                                        <p:tgtEl>
                                          <p:spTgt spid="42"/>
                                        </p:tgtEl>
                                        <p:attrNameLst>
                                          <p:attrName>style.visibility</p:attrName>
                                        </p:attrNameLst>
                                      </p:cBhvr>
                                      <p:to>
                                        <p:strVal val="visible"/>
                                      </p:to>
                                    </p:set>
                                    <p:animEffect transition="in" filter="fade">
                                      <p:cBhvr>
                                        <p:cTn id="163" dur="1000"/>
                                        <p:tgtEl>
                                          <p:spTgt spid="42"/>
                                        </p:tgtEl>
                                      </p:cBhvr>
                                    </p:animEffect>
                                    <p:anim calcmode="lin" valueType="num">
                                      <p:cBhvr>
                                        <p:cTn id="164" dur="1000" fill="hold"/>
                                        <p:tgtEl>
                                          <p:spTgt spid="42"/>
                                        </p:tgtEl>
                                        <p:attrNameLst>
                                          <p:attrName>ppt_x</p:attrName>
                                        </p:attrNameLst>
                                      </p:cBhvr>
                                      <p:tavLst>
                                        <p:tav tm="0">
                                          <p:val>
                                            <p:strVal val="#ppt_x"/>
                                          </p:val>
                                        </p:tav>
                                        <p:tav tm="100000">
                                          <p:val>
                                            <p:strVal val="#ppt_x"/>
                                          </p:val>
                                        </p:tav>
                                      </p:tavLst>
                                    </p:anim>
                                    <p:anim calcmode="lin" valueType="num">
                                      <p:cBhvr>
                                        <p:cTn id="165" dur="1000" fill="hold"/>
                                        <p:tgtEl>
                                          <p:spTgt spid="42"/>
                                        </p:tgtEl>
                                        <p:attrNameLst>
                                          <p:attrName>ppt_y</p:attrName>
                                        </p:attrNameLst>
                                      </p:cBhvr>
                                      <p:tavLst>
                                        <p:tav tm="0">
                                          <p:val>
                                            <p:strVal val="#ppt_y-.1"/>
                                          </p:val>
                                        </p:tav>
                                        <p:tav tm="100000">
                                          <p:val>
                                            <p:strVal val="#ppt_y"/>
                                          </p:val>
                                        </p:tav>
                                      </p:tavLst>
                                    </p:anim>
                                  </p:childTnLst>
                                </p:cTn>
                              </p:par>
                            </p:childTnLst>
                          </p:cTn>
                        </p:par>
                        <p:par>
                          <p:cTn id="166" fill="hold">
                            <p:stCondLst>
                              <p:cond delay="22000"/>
                            </p:stCondLst>
                            <p:childTnLst>
                              <p:par>
                                <p:cTn id="167" presetID="53" presetClass="entr" presetSubtype="16" fill="hold" nodeType="afterEffect">
                                  <p:stCondLst>
                                    <p:cond delay="0"/>
                                  </p:stCondLst>
                                  <p:childTnLst>
                                    <p:set>
                                      <p:cBhvr>
                                        <p:cTn id="168" dur="1" fill="hold">
                                          <p:stCondLst>
                                            <p:cond delay="0"/>
                                          </p:stCondLst>
                                        </p:cTn>
                                        <p:tgtEl>
                                          <p:spTgt spid="18"/>
                                        </p:tgtEl>
                                        <p:attrNameLst>
                                          <p:attrName>style.visibility</p:attrName>
                                        </p:attrNameLst>
                                      </p:cBhvr>
                                      <p:to>
                                        <p:strVal val="visible"/>
                                      </p:to>
                                    </p:set>
                                    <p:anim calcmode="lin" valueType="num">
                                      <p:cBhvr>
                                        <p:cTn id="169" dur="500" fill="hold"/>
                                        <p:tgtEl>
                                          <p:spTgt spid="18"/>
                                        </p:tgtEl>
                                        <p:attrNameLst>
                                          <p:attrName>ppt_w</p:attrName>
                                        </p:attrNameLst>
                                      </p:cBhvr>
                                      <p:tavLst>
                                        <p:tav tm="0">
                                          <p:val>
                                            <p:fltVal val="0"/>
                                          </p:val>
                                        </p:tav>
                                        <p:tav tm="100000">
                                          <p:val>
                                            <p:strVal val="#ppt_w"/>
                                          </p:val>
                                        </p:tav>
                                      </p:tavLst>
                                    </p:anim>
                                    <p:anim calcmode="lin" valueType="num">
                                      <p:cBhvr>
                                        <p:cTn id="170" dur="500" fill="hold"/>
                                        <p:tgtEl>
                                          <p:spTgt spid="18"/>
                                        </p:tgtEl>
                                        <p:attrNameLst>
                                          <p:attrName>ppt_h</p:attrName>
                                        </p:attrNameLst>
                                      </p:cBhvr>
                                      <p:tavLst>
                                        <p:tav tm="0">
                                          <p:val>
                                            <p:fltVal val="0"/>
                                          </p:val>
                                        </p:tav>
                                        <p:tav tm="100000">
                                          <p:val>
                                            <p:strVal val="#ppt_h"/>
                                          </p:val>
                                        </p:tav>
                                      </p:tavLst>
                                    </p:anim>
                                    <p:animEffect transition="in" filter="fade">
                                      <p:cBhvr>
                                        <p:cTn id="171" dur="500"/>
                                        <p:tgtEl>
                                          <p:spTgt spid="18"/>
                                        </p:tgtEl>
                                      </p:cBhvr>
                                    </p:animEffect>
                                  </p:childTnLst>
                                </p:cTn>
                              </p:par>
                            </p:childTnLst>
                          </p:cTn>
                        </p:par>
                        <p:par>
                          <p:cTn id="172" fill="hold">
                            <p:stCondLst>
                              <p:cond delay="22500"/>
                            </p:stCondLst>
                            <p:childTnLst>
                              <p:par>
                                <p:cTn id="173" presetID="42" presetClass="entr" presetSubtype="0" fill="hold" grpId="0" nodeType="afterEffect">
                                  <p:stCondLst>
                                    <p:cond delay="0"/>
                                  </p:stCondLst>
                                  <p:childTnLst>
                                    <p:set>
                                      <p:cBhvr>
                                        <p:cTn id="174" dur="1" fill="hold">
                                          <p:stCondLst>
                                            <p:cond delay="0"/>
                                          </p:stCondLst>
                                        </p:cTn>
                                        <p:tgtEl>
                                          <p:spTgt spid="44">
                                            <p:txEl>
                                              <p:pRg st="0" end="0"/>
                                            </p:txEl>
                                          </p:spTgt>
                                        </p:tgtEl>
                                        <p:attrNameLst>
                                          <p:attrName>style.visibility</p:attrName>
                                        </p:attrNameLst>
                                      </p:cBhvr>
                                      <p:to>
                                        <p:strVal val="visible"/>
                                      </p:to>
                                    </p:set>
                                    <p:animEffect transition="in" filter="fade">
                                      <p:cBhvr>
                                        <p:cTn id="175" dur="1000"/>
                                        <p:tgtEl>
                                          <p:spTgt spid="44">
                                            <p:txEl>
                                              <p:pRg st="0" end="0"/>
                                            </p:txEl>
                                          </p:spTgt>
                                        </p:tgtEl>
                                      </p:cBhvr>
                                    </p:animEffect>
                                    <p:anim calcmode="lin" valueType="num">
                                      <p:cBhvr>
                                        <p:cTn id="17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7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3500"/>
                            </p:stCondLst>
                            <p:childTnLst>
                              <p:par>
                                <p:cTn id="179" presetID="42" presetClass="entr" presetSubtype="0" fill="hold" grpId="0" nodeType="afterEffect">
                                  <p:stCondLst>
                                    <p:cond delay="0"/>
                                  </p:stCondLst>
                                  <p:childTnLst>
                                    <p:set>
                                      <p:cBhvr>
                                        <p:cTn id="180" dur="1" fill="hold">
                                          <p:stCondLst>
                                            <p:cond delay="0"/>
                                          </p:stCondLst>
                                        </p:cTn>
                                        <p:tgtEl>
                                          <p:spTgt spid="44">
                                            <p:txEl>
                                              <p:pRg st="2" end="2"/>
                                            </p:txEl>
                                          </p:spTgt>
                                        </p:tgtEl>
                                        <p:attrNameLst>
                                          <p:attrName>style.visibility</p:attrName>
                                        </p:attrNameLst>
                                      </p:cBhvr>
                                      <p:to>
                                        <p:strVal val="visible"/>
                                      </p:to>
                                    </p:set>
                                    <p:animEffect transition="in" filter="fade">
                                      <p:cBhvr>
                                        <p:cTn id="181" dur="1000"/>
                                        <p:tgtEl>
                                          <p:spTgt spid="44">
                                            <p:txEl>
                                              <p:pRg st="2" end="2"/>
                                            </p:txEl>
                                          </p:spTgt>
                                        </p:tgtEl>
                                      </p:cBhvr>
                                    </p:animEffect>
                                    <p:anim calcmode="lin" valueType="num">
                                      <p:cBhvr>
                                        <p:cTn id="182"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83"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4500"/>
                            </p:stCondLst>
                            <p:childTnLst>
                              <p:par>
                                <p:cTn id="185" presetID="42" presetClass="entr" presetSubtype="0" fill="hold" grpId="0" nodeType="afterEffect">
                                  <p:stCondLst>
                                    <p:cond delay="0"/>
                                  </p:stCondLst>
                                  <p:childTnLst>
                                    <p:set>
                                      <p:cBhvr>
                                        <p:cTn id="186" dur="1" fill="hold">
                                          <p:stCondLst>
                                            <p:cond delay="0"/>
                                          </p:stCondLst>
                                        </p:cTn>
                                        <p:tgtEl>
                                          <p:spTgt spid="44">
                                            <p:txEl>
                                              <p:pRg st="3" end="3"/>
                                            </p:txEl>
                                          </p:spTgt>
                                        </p:tgtEl>
                                        <p:attrNameLst>
                                          <p:attrName>style.visibility</p:attrName>
                                        </p:attrNameLst>
                                      </p:cBhvr>
                                      <p:to>
                                        <p:strVal val="visible"/>
                                      </p:to>
                                    </p:set>
                                    <p:animEffect transition="in" filter="fade">
                                      <p:cBhvr>
                                        <p:cTn id="187" dur="1000"/>
                                        <p:tgtEl>
                                          <p:spTgt spid="44">
                                            <p:txEl>
                                              <p:pRg st="3" end="3"/>
                                            </p:txEl>
                                          </p:spTgt>
                                        </p:tgtEl>
                                      </p:cBhvr>
                                    </p:animEffect>
                                    <p:anim calcmode="lin" valueType="num">
                                      <p:cBhvr>
                                        <p:cTn id="188"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189"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5500"/>
                            </p:stCondLst>
                            <p:childTnLst>
                              <p:par>
                                <p:cTn id="191" presetID="42" presetClass="entr" presetSubtype="0" fill="hold" grpId="0" nodeType="afterEffect">
                                  <p:stCondLst>
                                    <p:cond delay="0"/>
                                  </p:stCondLst>
                                  <p:childTnLst>
                                    <p:set>
                                      <p:cBhvr>
                                        <p:cTn id="192" dur="1" fill="hold">
                                          <p:stCondLst>
                                            <p:cond delay="0"/>
                                          </p:stCondLst>
                                        </p:cTn>
                                        <p:tgtEl>
                                          <p:spTgt spid="44">
                                            <p:txEl>
                                              <p:pRg st="4" end="4"/>
                                            </p:txEl>
                                          </p:spTgt>
                                        </p:tgtEl>
                                        <p:attrNameLst>
                                          <p:attrName>style.visibility</p:attrName>
                                        </p:attrNameLst>
                                      </p:cBhvr>
                                      <p:to>
                                        <p:strVal val="visible"/>
                                      </p:to>
                                    </p:set>
                                    <p:animEffect transition="in" filter="fade">
                                      <p:cBhvr>
                                        <p:cTn id="193" dur="1000"/>
                                        <p:tgtEl>
                                          <p:spTgt spid="44">
                                            <p:txEl>
                                              <p:pRg st="4" end="4"/>
                                            </p:txEl>
                                          </p:spTgt>
                                        </p:tgtEl>
                                      </p:cBhvr>
                                    </p:animEffect>
                                    <p:anim calcmode="lin" valueType="num">
                                      <p:cBhvr>
                                        <p:cTn id="194"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195"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196" fill="hold">
                            <p:stCondLst>
                              <p:cond delay="26500"/>
                            </p:stCondLst>
                            <p:childTnLst>
                              <p:par>
                                <p:cTn id="197" presetID="42" presetClass="entr" presetSubtype="0" fill="hold" grpId="0" nodeType="afterEffect">
                                  <p:stCondLst>
                                    <p:cond delay="0"/>
                                  </p:stCondLst>
                                  <p:childTnLst>
                                    <p:set>
                                      <p:cBhvr>
                                        <p:cTn id="198" dur="1" fill="hold">
                                          <p:stCondLst>
                                            <p:cond delay="0"/>
                                          </p:stCondLst>
                                        </p:cTn>
                                        <p:tgtEl>
                                          <p:spTgt spid="52"/>
                                        </p:tgtEl>
                                        <p:attrNameLst>
                                          <p:attrName>style.visibility</p:attrName>
                                        </p:attrNameLst>
                                      </p:cBhvr>
                                      <p:to>
                                        <p:strVal val="visible"/>
                                      </p:to>
                                    </p:set>
                                    <p:animEffect transition="in" filter="fade">
                                      <p:cBhvr>
                                        <p:cTn id="199" dur="1000"/>
                                        <p:tgtEl>
                                          <p:spTgt spid="52"/>
                                        </p:tgtEl>
                                      </p:cBhvr>
                                    </p:animEffect>
                                    <p:anim calcmode="lin" valueType="num">
                                      <p:cBhvr>
                                        <p:cTn id="200" dur="1000" fill="hold"/>
                                        <p:tgtEl>
                                          <p:spTgt spid="52"/>
                                        </p:tgtEl>
                                        <p:attrNameLst>
                                          <p:attrName>ppt_x</p:attrName>
                                        </p:attrNameLst>
                                      </p:cBhvr>
                                      <p:tavLst>
                                        <p:tav tm="0">
                                          <p:val>
                                            <p:strVal val="#ppt_x"/>
                                          </p:val>
                                        </p:tav>
                                        <p:tav tm="100000">
                                          <p:val>
                                            <p:strVal val="#ppt_x"/>
                                          </p:val>
                                        </p:tav>
                                      </p:tavLst>
                                    </p:anim>
                                    <p:anim calcmode="lin" valueType="num">
                                      <p:cBhvr>
                                        <p:cTn id="201" dur="1000" fill="hold"/>
                                        <p:tgtEl>
                                          <p:spTgt spid="52"/>
                                        </p:tgtEl>
                                        <p:attrNameLst>
                                          <p:attrName>ppt_y</p:attrName>
                                        </p:attrNameLst>
                                      </p:cBhvr>
                                      <p:tavLst>
                                        <p:tav tm="0">
                                          <p:val>
                                            <p:strVal val="#ppt_y+.1"/>
                                          </p:val>
                                        </p:tav>
                                        <p:tav tm="100000">
                                          <p:val>
                                            <p:strVal val="#ppt_y"/>
                                          </p:val>
                                        </p:tav>
                                      </p:tavLst>
                                    </p:anim>
                                  </p:childTnLst>
                                </p:cTn>
                              </p:par>
                            </p:childTnLst>
                          </p:cTn>
                        </p:par>
                        <p:par>
                          <p:cTn id="202" fill="hold">
                            <p:stCondLst>
                              <p:cond delay="27500"/>
                            </p:stCondLst>
                            <p:childTnLst>
                              <p:par>
                                <p:cTn id="203" presetID="47" presetClass="entr" presetSubtype="0" fill="hold" grpId="0" nodeType="afterEffect">
                                  <p:stCondLst>
                                    <p:cond delay="0"/>
                                  </p:stCondLst>
                                  <p:childTnLst>
                                    <p:set>
                                      <p:cBhvr>
                                        <p:cTn id="204" dur="1" fill="hold">
                                          <p:stCondLst>
                                            <p:cond delay="0"/>
                                          </p:stCondLst>
                                        </p:cTn>
                                        <p:tgtEl>
                                          <p:spTgt spid="53"/>
                                        </p:tgtEl>
                                        <p:attrNameLst>
                                          <p:attrName>style.visibility</p:attrName>
                                        </p:attrNameLst>
                                      </p:cBhvr>
                                      <p:to>
                                        <p:strVal val="visible"/>
                                      </p:to>
                                    </p:set>
                                    <p:animEffect transition="in" filter="fade">
                                      <p:cBhvr>
                                        <p:cTn id="205" dur="1000"/>
                                        <p:tgtEl>
                                          <p:spTgt spid="53"/>
                                        </p:tgtEl>
                                      </p:cBhvr>
                                    </p:animEffect>
                                    <p:anim calcmode="lin" valueType="num">
                                      <p:cBhvr>
                                        <p:cTn id="206" dur="1000" fill="hold"/>
                                        <p:tgtEl>
                                          <p:spTgt spid="53"/>
                                        </p:tgtEl>
                                        <p:attrNameLst>
                                          <p:attrName>ppt_x</p:attrName>
                                        </p:attrNameLst>
                                      </p:cBhvr>
                                      <p:tavLst>
                                        <p:tav tm="0">
                                          <p:val>
                                            <p:strVal val="#ppt_x"/>
                                          </p:val>
                                        </p:tav>
                                        <p:tav tm="100000">
                                          <p:val>
                                            <p:strVal val="#ppt_x"/>
                                          </p:val>
                                        </p:tav>
                                      </p:tavLst>
                                    </p:anim>
                                    <p:anim calcmode="lin" valueType="num">
                                      <p:cBhvr>
                                        <p:cTn id="207" dur="1000" fill="hold"/>
                                        <p:tgtEl>
                                          <p:spTgt spid="53"/>
                                        </p:tgtEl>
                                        <p:attrNameLst>
                                          <p:attrName>ppt_y</p:attrName>
                                        </p:attrNameLst>
                                      </p:cBhvr>
                                      <p:tavLst>
                                        <p:tav tm="0">
                                          <p:val>
                                            <p:strVal val="#ppt_y-.1"/>
                                          </p:val>
                                        </p:tav>
                                        <p:tav tm="100000">
                                          <p:val>
                                            <p:strVal val="#ppt_y"/>
                                          </p:val>
                                        </p:tav>
                                      </p:tavLst>
                                    </p:anim>
                                  </p:childTnLst>
                                </p:cTn>
                              </p:par>
                              <p:par>
                                <p:cTn id="208" presetID="47" presetClass="entr" presetSubtype="0" fill="hold" grpId="0" nodeType="withEffect">
                                  <p:stCondLst>
                                    <p:cond delay="0"/>
                                  </p:stCondLst>
                                  <p:childTnLst>
                                    <p:set>
                                      <p:cBhvr>
                                        <p:cTn id="209" dur="1" fill="hold">
                                          <p:stCondLst>
                                            <p:cond delay="0"/>
                                          </p:stCondLst>
                                        </p:cTn>
                                        <p:tgtEl>
                                          <p:spTgt spid="54"/>
                                        </p:tgtEl>
                                        <p:attrNameLst>
                                          <p:attrName>style.visibility</p:attrName>
                                        </p:attrNameLst>
                                      </p:cBhvr>
                                      <p:to>
                                        <p:strVal val="visible"/>
                                      </p:to>
                                    </p:set>
                                    <p:animEffect transition="in" filter="fade">
                                      <p:cBhvr>
                                        <p:cTn id="210" dur="1000"/>
                                        <p:tgtEl>
                                          <p:spTgt spid="54"/>
                                        </p:tgtEl>
                                      </p:cBhvr>
                                    </p:animEffect>
                                    <p:anim calcmode="lin" valueType="num">
                                      <p:cBhvr>
                                        <p:cTn id="211" dur="1000" fill="hold"/>
                                        <p:tgtEl>
                                          <p:spTgt spid="54"/>
                                        </p:tgtEl>
                                        <p:attrNameLst>
                                          <p:attrName>ppt_x</p:attrName>
                                        </p:attrNameLst>
                                      </p:cBhvr>
                                      <p:tavLst>
                                        <p:tav tm="0">
                                          <p:val>
                                            <p:strVal val="#ppt_x"/>
                                          </p:val>
                                        </p:tav>
                                        <p:tav tm="100000">
                                          <p:val>
                                            <p:strVal val="#ppt_x"/>
                                          </p:val>
                                        </p:tav>
                                      </p:tavLst>
                                    </p:anim>
                                    <p:anim calcmode="lin" valueType="num">
                                      <p:cBhvr>
                                        <p:cTn id="212" dur="1000" fill="hold"/>
                                        <p:tgtEl>
                                          <p:spTgt spid="54"/>
                                        </p:tgtEl>
                                        <p:attrNameLst>
                                          <p:attrName>ppt_y</p:attrName>
                                        </p:attrNameLst>
                                      </p:cBhvr>
                                      <p:tavLst>
                                        <p:tav tm="0">
                                          <p:val>
                                            <p:strVal val="#ppt_y-.1"/>
                                          </p:val>
                                        </p:tav>
                                        <p:tav tm="100000">
                                          <p:val>
                                            <p:strVal val="#ppt_y"/>
                                          </p:val>
                                        </p:tav>
                                      </p:tavLst>
                                    </p:anim>
                                  </p:childTnLst>
                                </p:cTn>
                              </p:par>
                            </p:childTnLst>
                          </p:cTn>
                        </p:par>
                        <p:par>
                          <p:cTn id="213" fill="hold">
                            <p:stCondLst>
                              <p:cond delay="28500"/>
                            </p:stCondLst>
                            <p:childTnLst>
                              <p:par>
                                <p:cTn id="214" presetID="53" presetClass="entr" presetSubtype="16" fill="hold" nodeType="afterEffect">
                                  <p:stCondLst>
                                    <p:cond delay="0"/>
                                  </p:stCondLst>
                                  <p:childTnLst>
                                    <p:set>
                                      <p:cBhvr>
                                        <p:cTn id="215" dur="1" fill="hold">
                                          <p:stCondLst>
                                            <p:cond delay="0"/>
                                          </p:stCondLst>
                                        </p:cTn>
                                        <p:tgtEl>
                                          <p:spTgt spid="87"/>
                                        </p:tgtEl>
                                        <p:attrNameLst>
                                          <p:attrName>style.visibility</p:attrName>
                                        </p:attrNameLst>
                                      </p:cBhvr>
                                      <p:to>
                                        <p:strVal val="visible"/>
                                      </p:to>
                                    </p:set>
                                    <p:anim calcmode="lin" valueType="num">
                                      <p:cBhvr>
                                        <p:cTn id="216" dur="500" fill="hold"/>
                                        <p:tgtEl>
                                          <p:spTgt spid="87"/>
                                        </p:tgtEl>
                                        <p:attrNameLst>
                                          <p:attrName>ppt_w</p:attrName>
                                        </p:attrNameLst>
                                      </p:cBhvr>
                                      <p:tavLst>
                                        <p:tav tm="0">
                                          <p:val>
                                            <p:fltVal val="0"/>
                                          </p:val>
                                        </p:tav>
                                        <p:tav tm="100000">
                                          <p:val>
                                            <p:strVal val="#ppt_w"/>
                                          </p:val>
                                        </p:tav>
                                      </p:tavLst>
                                    </p:anim>
                                    <p:anim calcmode="lin" valueType="num">
                                      <p:cBhvr>
                                        <p:cTn id="217" dur="500" fill="hold"/>
                                        <p:tgtEl>
                                          <p:spTgt spid="87"/>
                                        </p:tgtEl>
                                        <p:attrNameLst>
                                          <p:attrName>ppt_h</p:attrName>
                                        </p:attrNameLst>
                                      </p:cBhvr>
                                      <p:tavLst>
                                        <p:tav tm="0">
                                          <p:val>
                                            <p:fltVal val="0"/>
                                          </p:val>
                                        </p:tav>
                                        <p:tav tm="100000">
                                          <p:val>
                                            <p:strVal val="#ppt_h"/>
                                          </p:val>
                                        </p:tav>
                                      </p:tavLst>
                                    </p:anim>
                                    <p:animEffect transition="in" filter="fade">
                                      <p:cBhvr>
                                        <p:cTn id="218" dur="500"/>
                                        <p:tgtEl>
                                          <p:spTgt spid="87"/>
                                        </p:tgtEl>
                                      </p:cBhvr>
                                    </p:animEffect>
                                  </p:childTnLst>
                                </p:cTn>
                              </p:par>
                            </p:childTnLst>
                          </p:cTn>
                        </p:par>
                        <p:par>
                          <p:cTn id="219" fill="hold">
                            <p:stCondLst>
                              <p:cond delay="29000"/>
                            </p:stCondLst>
                            <p:childTnLst>
                              <p:par>
                                <p:cTn id="220" presetID="42" presetClass="entr" presetSubtype="0" fill="hold" grpId="0" nodeType="afterEffect">
                                  <p:stCondLst>
                                    <p:cond delay="0"/>
                                  </p:stCondLst>
                                  <p:childTnLst>
                                    <p:set>
                                      <p:cBhvr>
                                        <p:cTn id="221" dur="1" fill="hold">
                                          <p:stCondLst>
                                            <p:cond delay="0"/>
                                          </p:stCondLst>
                                        </p:cTn>
                                        <p:tgtEl>
                                          <p:spTgt spid="56">
                                            <p:txEl>
                                              <p:pRg st="0" end="0"/>
                                            </p:txEl>
                                          </p:spTgt>
                                        </p:tgtEl>
                                        <p:attrNameLst>
                                          <p:attrName>style.visibility</p:attrName>
                                        </p:attrNameLst>
                                      </p:cBhvr>
                                      <p:to>
                                        <p:strVal val="visible"/>
                                      </p:to>
                                    </p:set>
                                    <p:animEffect transition="in" filter="fade">
                                      <p:cBhvr>
                                        <p:cTn id="222" dur="1000"/>
                                        <p:tgtEl>
                                          <p:spTgt spid="56">
                                            <p:txEl>
                                              <p:pRg st="0" end="0"/>
                                            </p:txEl>
                                          </p:spTgt>
                                        </p:tgtEl>
                                      </p:cBhvr>
                                    </p:animEffect>
                                    <p:anim calcmode="lin" valueType="num">
                                      <p:cBhvr>
                                        <p:cTn id="223"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224"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225" fill="hold">
                            <p:stCondLst>
                              <p:cond delay="30000"/>
                            </p:stCondLst>
                            <p:childTnLst>
                              <p:par>
                                <p:cTn id="226" presetID="42" presetClass="entr" presetSubtype="0" fill="hold" grpId="0" nodeType="afterEffect">
                                  <p:stCondLst>
                                    <p:cond delay="0"/>
                                  </p:stCondLst>
                                  <p:childTnLst>
                                    <p:set>
                                      <p:cBhvr>
                                        <p:cTn id="227" dur="1" fill="hold">
                                          <p:stCondLst>
                                            <p:cond delay="0"/>
                                          </p:stCondLst>
                                        </p:cTn>
                                        <p:tgtEl>
                                          <p:spTgt spid="56">
                                            <p:txEl>
                                              <p:pRg st="2" end="2"/>
                                            </p:txEl>
                                          </p:spTgt>
                                        </p:tgtEl>
                                        <p:attrNameLst>
                                          <p:attrName>style.visibility</p:attrName>
                                        </p:attrNameLst>
                                      </p:cBhvr>
                                      <p:to>
                                        <p:strVal val="visible"/>
                                      </p:to>
                                    </p:set>
                                    <p:animEffect transition="in" filter="fade">
                                      <p:cBhvr>
                                        <p:cTn id="228" dur="1000"/>
                                        <p:tgtEl>
                                          <p:spTgt spid="56">
                                            <p:txEl>
                                              <p:pRg st="2" end="2"/>
                                            </p:txEl>
                                          </p:spTgt>
                                        </p:tgtEl>
                                      </p:cBhvr>
                                    </p:animEffect>
                                    <p:anim calcmode="lin" valueType="num">
                                      <p:cBhvr>
                                        <p:cTn id="229"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30"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1" fill="hold">
                            <p:stCondLst>
                              <p:cond delay="31000"/>
                            </p:stCondLst>
                            <p:childTnLst>
                              <p:par>
                                <p:cTn id="232" presetID="42" presetClass="entr" presetSubtype="0" fill="hold" grpId="0" nodeType="afterEffect">
                                  <p:stCondLst>
                                    <p:cond delay="0"/>
                                  </p:stCondLst>
                                  <p:childTnLst>
                                    <p:set>
                                      <p:cBhvr>
                                        <p:cTn id="233" dur="1" fill="hold">
                                          <p:stCondLst>
                                            <p:cond delay="0"/>
                                          </p:stCondLst>
                                        </p:cTn>
                                        <p:tgtEl>
                                          <p:spTgt spid="56">
                                            <p:txEl>
                                              <p:pRg st="3" end="3"/>
                                            </p:txEl>
                                          </p:spTgt>
                                        </p:tgtEl>
                                        <p:attrNameLst>
                                          <p:attrName>style.visibility</p:attrName>
                                        </p:attrNameLst>
                                      </p:cBhvr>
                                      <p:to>
                                        <p:strVal val="visible"/>
                                      </p:to>
                                    </p:set>
                                    <p:animEffect transition="in" filter="fade">
                                      <p:cBhvr>
                                        <p:cTn id="234" dur="1000"/>
                                        <p:tgtEl>
                                          <p:spTgt spid="56">
                                            <p:txEl>
                                              <p:pRg st="3" end="3"/>
                                            </p:txEl>
                                          </p:spTgt>
                                        </p:tgtEl>
                                      </p:cBhvr>
                                    </p:animEffect>
                                    <p:anim calcmode="lin" valueType="num">
                                      <p:cBhvr>
                                        <p:cTn id="235"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236"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237" fill="hold">
                            <p:stCondLst>
                              <p:cond delay="32000"/>
                            </p:stCondLst>
                            <p:childTnLst>
                              <p:par>
                                <p:cTn id="238" presetID="42" presetClass="entr" presetSubtype="0" fill="hold" grpId="0" nodeType="afterEffect">
                                  <p:stCondLst>
                                    <p:cond delay="0"/>
                                  </p:stCondLst>
                                  <p:childTnLst>
                                    <p:set>
                                      <p:cBhvr>
                                        <p:cTn id="239" dur="1" fill="hold">
                                          <p:stCondLst>
                                            <p:cond delay="0"/>
                                          </p:stCondLst>
                                        </p:cTn>
                                        <p:tgtEl>
                                          <p:spTgt spid="56">
                                            <p:txEl>
                                              <p:pRg st="4" end="4"/>
                                            </p:txEl>
                                          </p:spTgt>
                                        </p:tgtEl>
                                        <p:attrNameLst>
                                          <p:attrName>style.visibility</p:attrName>
                                        </p:attrNameLst>
                                      </p:cBhvr>
                                      <p:to>
                                        <p:strVal val="visible"/>
                                      </p:to>
                                    </p:set>
                                    <p:animEffect transition="in" filter="fade">
                                      <p:cBhvr>
                                        <p:cTn id="240" dur="1000"/>
                                        <p:tgtEl>
                                          <p:spTgt spid="56">
                                            <p:txEl>
                                              <p:pRg st="4" end="4"/>
                                            </p:txEl>
                                          </p:spTgt>
                                        </p:tgtEl>
                                      </p:cBhvr>
                                    </p:animEffect>
                                    <p:anim calcmode="lin" valueType="num">
                                      <p:cBhvr>
                                        <p:cTn id="241"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42"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5" grpId="0" animBg="1"/>
      <p:bldP spid="17" grpId="0"/>
      <p:bldP spid="37" grpId="0" build="p"/>
      <p:bldP spid="40" grpId="0" animBg="1"/>
      <p:bldP spid="41" grpId="0" animBg="1"/>
      <p:bldP spid="42" grpId="0"/>
      <p:bldP spid="44" grpId="0" build="p"/>
      <p:bldP spid="52" grpId="0" animBg="1"/>
      <p:bldP spid="53" grpId="0" animBg="1"/>
      <p:bldP spid="54" grpId="0"/>
      <p:bldP spid="56" grpId="0" build="p"/>
      <p:bldP spid="64" grpId="0" animBg="1"/>
      <p:bldP spid="65" grpId="0" animBg="1"/>
      <p:bldP spid="66" grpId="0"/>
      <p:bldP spid="68" grpId="0" build="p"/>
      <p:bldP spid="76" grpId="0" animBg="1"/>
      <p:bldP spid="77" grpId="0" animBg="1"/>
      <p:bldP spid="78" grpId="0"/>
      <p:bldP spid="8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1331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2018-11-20T18:57:54Z</dcterms:modified>
</cp:coreProperties>
</file>