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650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06878"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CC8EC"/>
                </a:solidFill>
              </a:rPr>
              <a:t>YOUR TITLE</a:t>
            </a:r>
            <a:endParaRPr lang="en-US" sz="1700" dirty="0">
              <a:solidFill>
                <a:srgbClr val="4CC8EC"/>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F9285"/>
                </a:solidFill>
              </a:rPr>
              <a:t>YOUR TITLE</a:t>
            </a:r>
            <a:endParaRPr lang="en-US" sz="1700" dirty="0">
              <a:solidFill>
                <a:srgbClr val="FF9285"/>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40229"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57CCC6"/>
                </a:solidFill>
              </a:rPr>
              <a:t>YOUR TITLE</a:t>
            </a:r>
            <a:endParaRPr lang="en-US" sz="1700" dirty="0">
              <a:solidFill>
                <a:srgbClr val="57CCC6"/>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6402"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4C956"/>
                </a:solidFill>
              </a:rPr>
              <a:t>YOUR TITLE</a:t>
            </a:r>
            <a:endParaRPr lang="en-US" sz="1700" dirty="0">
              <a:solidFill>
                <a:srgbClr val="F4C956"/>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F7467"/>
                </a:solidFill>
              </a:rPr>
              <a:t>YOUR TITLE</a:t>
            </a:r>
            <a:endParaRPr lang="en-US" sz="1700" dirty="0">
              <a:solidFill>
                <a:srgbClr val="FF7467"/>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FF928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FF9285"/>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57CCC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57CCC6"/>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F4C956"/>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4CC8EC"/>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FF7467"/>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chemeClr val="tx1">
              <a:alpha val="9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FF7467"/>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077492"/>
          </a:xfrm>
          <a:prstGeom prst="rect">
            <a:avLst/>
          </a:prstGeom>
          <a:noFill/>
        </p:spPr>
        <p:txBody>
          <a:bodyPr wrap="square" rtlCol="0">
            <a:spAutoFit/>
          </a:bodyPr>
          <a:lstStyle/>
          <a:p>
            <a:pPr algn="ctr" defTabSz="1219170">
              <a:spcBef>
                <a:spcPct val="20000"/>
              </a:spcBef>
              <a:defRPr/>
            </a:pPr>
            <a:r>
              <a:rPr lang="en-US" sz="1400" dirty="0">
                <a:solidFill>
                  <a:srgbClr val="4CC8EC"/>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077492"/>
          </a:xfrm>
          <a:prstGeom prst="rect">
            <a:avLst/>
          </a:prstGeom>
          <a:noFill/>
        </p:spPr>
        <p:txBody>
          <a:bodyPr wrap="square" rtlCol="0">
            <a:spAutoFit/>
          </a:bodyPr>
          <a:lstStyle/>
          <a:p>
            <a:pPr algn="ctr" defTabSz="1219170">
              <a:spcBef>
                <a:spcPct val="20000"/>
              </a:spcBef>
              <a:defRPr/>
            </a:pPr>
            <a:r>
              <a:rPr lang="en-US" sz="1400" dirty="0">
                <a:solidFill>
                  <a:srgbClr val="F4C956"/>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077492"/>
          </a:xfrm>
          <a:prstGeom prst="rect">
            <a:avLst/>
          </a:prstGeom>
          <a:noFill/>
        </p:spPr>
        <p:txBody>
          <a:bodyPr wrap="square" rtlCol="0">
            <a:spAutoFit/>
          </a:bodyPr>
          <a:lstStyle/>
          <a:p>
            <a:pPr algn="ctr" defTabSz="1219170">
              <a:spcBef>
                <a:spcPct val="20000"/>
              </a:spcBef>
              <a:defRPr/>
            </a:pPr>
            <a:r>
              <a:rPr lang="en-US" sz="1400" dirty="0">
                <a:solidFill>
                  <a:srgbClr val="57CCC6"/>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077492"/>
          </a:xfrm>
          <a:prstGeom prst="rect">
            <a:avLst/>
          </a:prstGeom>
          <a:noFill/>
        </p:spPr>
        <p:txBody>
          <a:bodyPr wrap="square" rtlCol="0">
            <a:spAutoFit/>
          </a:bodyPr>
          <a:lstStyle/>
          <a:p>
            <a:pPr algn="ctr" defTabSz="1219170">
              <a:spcBef>
                <a:spcPct val="20000"/>
              </a:spcBef>
              <a:defRPr/>
            </a:pPr>
            <a:r>
              <a:rPr lang="en-US" sz="1400" dirty="0">
                <a:solidFill>
                  <a:srgbClr val="FF9285"/>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3456E8D6-695A-49AA-AF8B-60BAB9A8B0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765120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2018-11-20T18:56:49Z</dcterms:modified>
</cp:coreProperties>
</file>