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4433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Down Arrow 33">
            <a:extLst>
              <a:ext uri="{FF2B5EF4-FFF2-40B4-BE49-F238E27FC236}">
                <a16:creationId xmlns:a16="http://schemas.microsoft.com/office/drawing/2014/main" id="{A1EC9F6D-2103-4A29-976D-7168D86239AA}"/>
              </a:ext>
            </a:extLst>
          </p:cNvPr>
          <p:cNvSpPr/>
          <p:nvPr/>
        </p:nvSpPr>
        <p:spPr>
          <a:xfrm>
            <a:off x="2925240" y="3271448"/>
            <a:ext cx="2472192" cy="3302799"/>
          </a:xfrm>
          <a:prstGeom prst="downArrow">
            <a:avLst>
              <a:gd name="adj1" fmla="val 100000"/>
              <a:gd name="adj2" fmla="val 34128"/>
            </a:avLst>
          </a:prstGeom>
          <a:solidFill>
            <a:srgbClr val="FF7467"/>
          </a:solidFill>
          <a:ln w="6350">
            <a:noFill/>
          </a:ln>
          <a:effectLst>
            <a:outerShdw blurRad="1905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reeform: Shape 11">
            <a:extLst>
              <a:ext uri="{FF2B5EF4-FFF2-40B4-BE49-F238E27FC236}">
                <a16:creationId xmlns:a16="http://schemas.microsoft.com/office/drawing/2014/main" id="{A3A837AC-64FA-4763-B320-699A02113C65}"/>
              </a:ext>
            </a:extLst>
          </p:cNvPr>
          <p:cNvSpPr/>
          <p:nvPr/>
        </p:nvSpPr>
        <p:spPr>
          <a:xfrm>
            <a:off x="534076"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F7467"/>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68BE596C-64A3-4A57-BF4F-273FE3B5BA1B}"/>
              </a:ext>
            </a:extLst>
          </p:cNvPr>
          <p:cNvSpPr/>
          <p:nvPr/>
        </p:nvSpPr>
        <p:spPr>
          <a:xfrm>
            <a:off x="534076"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991276"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147077" y="39967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534076"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 Placeholder 3">
            <a:extLst>
              <a:ext uri="{FF2B5EF4-FFF2-40B4-BE49-F238E27FC236}">
                <a16:creationId xmlns:a16="http://schemas.microsoft.com/office/drawing/2014/main" id="{6FF43B8A-3A6C-498C-8DD9-DAEC83A53F6C}"/>
              </a:ext>
            </a:extLst>
          </p:cNvPr>
          <p:cNvSpPr txBox="1">
            <a:spLocks/>
          </p:cNvSpPr>
          <p:nvPr/>
        </p:nvSpPr>
        <p:spPr>
          <a:xfrm>
            <a:off x="4419600" y="2594340"/>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chemeClr val="bg1"/>
                </a:solidFill>
                <a:latin typeface="Bernard MT Condensed" panose="02050806060905020404" pitchFamily="18" charset="0"/>
              </a:rPr>
              <a:t>54%</a:t>
            </a:r>
          </a:p>
        </p:txBody>
      </p:sp>
      <p:cxnSp>
        <p:nvCxnSpPr>
          <p:cNvPr id="103" name="Straight Connector 102">
            <a:extLst>
              <a:ext uri="{FF2B5EF4-FFF2-40B4-BE49-F238E27FC236}">
                <a16:creationId xmlns:a16="http://schemas.microsoft.com/office/drawing/2014/main" id="{48D71236-C4FC-43E8-BFD9-E060D3BB9CDF}"/>
              </a:ext>
            </a:extLst>
          </p:cNvPr>
          <p:cNvCxnSpPr/>
          <p:nvPr/>
        </p:nvCxnSpPr>
        <p:spPr>
          <a:xfrm flipH="1">
            <a:off x="2553293" y="2916936"/>
            <a:ext cx="1737360" cy="0"/>
          </a:xfrm>
          <a:prstGeom prst="line">
            <a:avLst/>
          </a:prstGeom>
          <a:ln w="19050">
            <a:solidFill>
              <a:schemeClr val="bg1"/>
            </a:solidFill>
            <a:prstDash val="sysDot"/>
            <a:headEnd type="stealt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118FAEE3-85D5-4F9D-819D-66A587247622}"/>
              </a:ext>
            </a:extLst>
          </p:cNvPr>
          <p:cNvCxnSpPr/>
          <p:nvPr/>
        </p:nvCxnSpPr>
        <p:spPr>
          <a:xfrm>
            <a:off x="2542957" y="2164647"/>
            <a:ext cx="0" cy="76824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99" name="Freeform: Shape 98">
            <a:extLst>
              <a:ext uri="{FF2B5EF4-FFF2-40B4-BE49-F238E27FC236}">
                <a16:creationId xmlns:a16="http://schemas.microsoft.com/office/drawing/2014/main" id="{EC3652FB-DF63-4099-B35C-2F814B744FE1}"/>
              </a:ext>
            </a:extLst>
          </p:cNvPr>
          <p:cNvSpPr>
            <a:spLocks noChangeAspect="1"/>
          </p:cNvSpPr>
          <p:nvPr/>
        </p:nvSpPr>
        <p:spPr>
          <a:xfrm>
            <a:off x="1371600"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2"/>
            <a:stretch>
              <a:fillRect/>
            </a:stretch>
          </a:blip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FFC26E67-6995-46D6-9AD1-53DFC7539259}"/>
              </a:ext>
            </a:extLst>
          </p:cNvPr>
          <p:cNvSpPr txBox="1"/>
          <p:nvPr/>
        </p:nvSpPr>
        <p:spPr>
          <a:xfrm>
            <a:off x="3006905" y="3373919"/>
            <a:ext cx="2390527" cy="2431435"/>
          </a:xfrm>
          <a:prstGeom prst="rect">
            <a:avLst/>
          </a:prstGeom>
          <a:noFill/>
        </p:spPr>
        <p:txBody>
          <a:bodyPr wrap="square" rtlCol="0">
            <a:spAutoFit/>
          </a:bodyPr>
          <a:lstStyle/>
          <a:p>
            <a:r>
              <a:rPr lang="en-US" sz="1400" b="1" i="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8" name="Freeform: Shape 107">
            <a:extLst>
              <a:ext uri="{FF2B5EF4-FFF2-40B4-BE49-F238E27FC236}">
                <a16:creationId xmlns:a16="http://schemas.microsoft.com/office/drawing/2014/main" id="{4504D111-FC72-45F4-91A3-F11BE55E6057}"/>
              </a:ext>
            </a:extLst>
          </p:cNvPr>
          <p:cNvSpPr/>
          <p:nvPr/>
        </p:nvSpPr>
        <p:spPr>
          <a:xfrm>
            <a:off x="9976227"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4CC8EC"/>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Freeform: Shape 108">
            <a:extLst>
              <a:ext uri="{FF2B5EF4-FFF2-40B4-BE49-F238E27FC236}">
                <a16:creationId xmlns:a16="http://schemas.microsoft.com/office/drawing/2014/main" id="{FCB4EACD-712C-4F01-ABC4-2E33D74C08DF}"/>
              </a:ext>
            </a:extLst>
          </p:cNvPr>
          <p:cNvSpPr/>
          <p:nvPr/>
        </p:nvSpPr>
        <p:spPr>
          <a:xfrm>
            <a:off x="9976227"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389DD5A1-7297-4388-9DC7-7B0BABC1A3B1}"/>
              </a:ext>
            </a:extLst>
          </p:cNvPr>
          <p:cNvSpPr txBox="1">
            <a:spLocks noChangeArrowheads="1"/>
          </p:cNvSpPr>
          <p:nvPr/>
        </p:nvSpPr>
        <p:spPr bwMode="auto">
          <a:xfrm>
            <a:off x="10433427"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grpSp>
        <p:nvGrpSpPr>
          <p:cNvPr id="111" name="Группа 855">
            <a:extLst>
              <a:ext uri="{FF2B5EF4-FFF2-40B4-BE49-F238E27FC236}">
                <a16:creationId xmlns:a16="http://schemas.microsoft.com/office/drawing/2014/main" id="{8C3E685E-2C4F-4A07-922D-6F64B9F661B4}"/>
              </a:ext>
            </a:extLst>
          </p:cNvPr>
          <p:cNvGrpSpPr>
            <a:grpSpLocks noChangeAspect="1"/>
          </p:cNvGrpSpPr>
          <p:nvPr/>
        </p:nvGrpSpPr>
        <p:grpSpPr>
          <a:xfrm>
            <a:off x="10589228" y="3996797"/>
            <a:ext cx="374197" cy="365760"/>
            <a:chOff x="4228128" y="3146337"/>
            <a:chExt cx="592991" cy="579621"/>
          </a:xfrm>
          <a:solidFill>
            <a:schemeClr val="bg1"/>
          </a:solidFill>
        </p:grpSpPr>
        <p:sp>
          <p:nvSpPr>
            <p:cNvPr id="113" name="Freeform 53">
              <a:extLst>
                <a:ext uri="{FF2B5EF4-FFF2-40B4-BE49-F238E27FC236}">
                  <a16:creationId xmlns:a16="http://schemas.microsoft.com/office/drawing/2014/main" id="{A1FC68EF-FB3C-4BE7-A07A-EE1C8D5BDF0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4" name="Freeform 54">
              <a:extLst>
                <a:ext uri="{FF2B5EF4-FFF2-40B4-BE49-F238E27FC236}">
                  <a16:creationId xmlns:a16="http://schemas.microsoft.com/office/drawing/2014/main" id="{5E6B13C2-7B3F-4041-89EF-118675E48B1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5" name="Freeform 55">
              <a:extLst>
                <a:ext uri="{FF2B5EF4-FFF2-40B4-BE49-F238E27FC236}">
                  <a16:creationId xmlns:a16="http://schemas.microsoft.com/office/drawing/2014/main" id="{17F9E5BE-5850-43C6-A4BC-920F4A064C6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6" name="Freeform 56">
              <a:extLst>
                <a:ext uri="{FF2B5EF4-FFF2-40B4-BE49-F238E27FC236}">
                  <a16:creationId xmlns:a16="http://schemas.microsoft.com/office/drawing/2014/main" id="{F70BF0F4-2081-4AB3-80C3-28143368A0DB}"/>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7" name="Freeform 57">
              <a:extLst>
                <a:ext uri="{FF2B5EF4-FFF2-40B4-BE49-F238E27FC236}">
                  <a16:creationId xmlns:a16="http://schemas.microsoft.com/office/drawing/2014/main" id="{48BF34F2-CD2A-4D50-8979-78D5E98BD38A}"/>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8" name="Freeform 58">
              <a:extLst>
                <a:ext uri="{FF2B5EF4-FFF2-40B4-BE49-F238E27FC236}">
                  <a16:creationId xmlns:a16="http://schemas.microsoft.com/office/drawing/2014/main" id="{6FD78CA8-1E7C-45D8-8BC3-408B526E31C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2" name="TextBox 111">
            <a:extLst>
              <a:ext uri="{FF2B5EF4-FFF2-40B4-BE49-F238E27FC236}">
                <a16:creationId xmlns:a16="http://schemas.microsoft.com/office/drawing/2014/main" id="{883BF717-5E7A-423E-94AC-CC69B509383F}"/>
              </a:ext>
            </a:extLst>
          </p:cNvPr>
          <p:cNvSpPr txBox="1"/>
          <p:nvPr/>
        </p:nvSpPr>
        <p:spPr>
          <a:xfrm>
            <a:off x="9976227"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cxnSp>
        <p:nvCxnSpPr>
          <p:cNvPr id="120" name="Straight Connector 119">
            <a:extLst>
              <a:ext uri="{FF2B5EF4-FFF2-40B4-BE49-F238E27FC236}">
                <a16:creationId xmlns:a16="http://schemas.microsoft.com/office/drawing/2014/main" id="{5D96BDFB-C4E4-4E1E-AC2C-F4D87574784D}"/>
              </a:ext>
            </a:extLst>
          </p:cNvPr>
          <p:cNvCxnSpPr/>
          <p:nvPr/>
        </p:nvCxnSpPr>
        <p:spPr>
          <a:xfrm>
            <a:off x="9601200" y="2167128"/>
            <a:ext cx="0" cy="76824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19" name="Freeform: Shape 118">
            <a:extLst>
              <a:ext uri="{FF2B5EF4-FFF2-40B4-BE49-F238E27FC236}">
                <a16:creationId xmlns:a16="http://schemas.microsoft.com/office/drawing/2014/main" id="{01457E79-F7FA-4FCC-9876-62CA531225B0}"/>
              </a:ext>
            </a:extLst>
          </p:cNvPr>
          <p:cNvSpPr>
            <a:spLocks noChangeAspect="1"/>
          </p:cNvSpPr>
          <p:nvPr/>
        </p:nvSpPr>
        <p:spPr>
          <a:xfrm>
            <a:off x="9034653"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3"/>
            <a:stretch>
              <a:fillRect/>
            </a:stretch>
          </a:blip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Down Arrow 33">
            <a:extLst>
              <a:ext uri="{FF2B5EF4-FFF2-40B4-BE49-F238E27FC236}">
                <a16:creationId xmlns:a16="http://schemas.microsoft.com/office/drawing/2014/main" id="{31A99B59-91E0-4EA6-95B3-040E53996034}"/>
              </a:ext>
            </a:extLst>
          </p:cNvPr>
          <p:cNvSpPr/>
          <p:nvPr/>
        </p:nvSpPr>
        <p:spPr>
          <a:xfrm>
            <a:off x="6620473" y="3271448"/>
            <a:ext cx="2472192" cy="3302799"/>
          </a:xfrm>
          <a:prstGeom prst="downArrow">
            <a:avLst>
              <a:gd name="adj1" fmla="val 100000"/>
              <a:gd name="adj2" fmla="val 34128"/>
            </a:avLst>
          </a:prstGeom>
          <a:solidFill>
            <a:srgbClr val="4CC8EC"/>
          </a:solidFill>
          <a:ln w="6350">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TextBox 121">
            <a:extLst>
              <a:ext uri="{FF2B5EF4-FFF2-40B4-BE49-F238E27FC236}">
                <a16:creationId xmlns:a16="http://schemas.microsoft.com/office/drawing/2014/main" id="{839F3D5A-31DC-40B2-8B8F-CD8332010740}"/>
              </a:ext>
            </a:extLst>
          </p:cNvPr>
          <p:cNvSpPr txBox="1"/>
          <p:nvPr/>
        </p:nvSpPr>
        <p:spPr>
          <a:xfrm>
            <a:off x="6702138" y="3373919"/>
            <a:ext cx="2390527" cy="2431435"/>
          </a:xfrm>
          <a:prstGeom prst="rect">
            <a:avLst/>
          </a:prstGeom>
          <a:noFill/>
        </p:spPr>
        <p:txBody>
          <a:bodyPr wrap="square" rtlCol="0">
            <a:spAutoFit/>
          </a:bodyPr>
          <a:lstStyle/>
          <a:p>
            <a:r>
              <a:rPr lang="en-US" sz="1400" b="1" i="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123" name="Straight Connector 122">
            <a:extLst>
              <a:ext uri="{FF2B5EF4-FFF2-40B4-BE49-F238E27FC236}">
                <a16:creationId xmlns:a16="http://schemas.microsoft.com/office/drawing/2014/main" id="{52040982-07D8-4F6D-B86A-ABB2FF4BF20E}"/>
              </a:ext>
            </a:extLst>
          </p:cNvPr>
          <p:cNvCxnSpPr>
            <a:cxnSpLocks/>
          </p:cNvCxnSpPr>
          <p:nvPr/>
        </p:nvCxnSpPr>
        <p:spPr>
          <a:xfrm>
            <a:off x="7772400" y="2916936"/>
            <a:ext cx="1828800" cy="0"/>
          </a:xfrm>
          <a:prstGeom prst="line">
            <a:avLst/>
          </a:prstGeom>
          <a:ln w="19050">
            <a:solidFill>
              <a:schemeClr val="bg1"/>
            </a:solidFill>
            <a:prstDash val="sysDot"/>
            <a:headEnd type="stealth"/>
          </a:ln>
        </p:spPr>
        <p:style>
          <a:lnRef idx="1">
            <a:schemeClr val="accent1"/>
          </a:lnRef>
          <a:fillRef idx="0">
            <a:schemeClr val="accent1"/>
          </a:fillRef>
          <a:effectRef idx="0">
            <a:schemeClr val="accent1"/>
          </a:effectRef>
          <a:fontRef idx="minor">
            <a:schemeClr val="tx1"/>
          </a:fontRef>
        </p:style>
      </p:cxnSp>
      <p:sp>
        <p:nvSpPr>
          <p:cNvPr id="126" name="Text Placeholder 3">
            <a:extLst>
              <a:ext uri="{FF2B5EF4-FFF2-40B4-BE49-F238E27FC236}">
                <a16:creationId xmlns:a16="http://schemas.microsoft.com/office/drawing/2014/main" id="{CD5A6142-5F7F-493E-B538-4FC6C6FDC837}"/>
              </a:ext>
            </a:extLst>
          </p:cNvPr>
          <p:cNvSpPr txBox="1">
            <a:spLocks/>
          </p:cNvSpPr>
          <p:nvPr/>
        </p:nvSpPr>
        <p:spPr>
          <a:xfrm>
            <a:off x="6588859" y="2578382"/>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chemeClr val="bg1"/>
                </a:solidFill>
                <a:latin typeface="Bernard MT Condensed" panose="02050806060905020404" pitchFamily="18" charset="0"/>
              </a:rPr>
              <a:t>46%</a:t>
            </a:r>
          </a:p>
        </p:txBody>
      </p:sp>
      <p:sp>
        <p:nvSpPr>
          <p:cNvPr id="127" name="TextBox 126">
            <a:extLst>
              <a:ext uri="{FF2B5EF4-FFF2-40B4-BE49-F238E27FC236}">
                <a16:creationId xmlns:a16="http://schemas.microsoft.com/office/drawing/2014/main" id="{62CA7104-25A9-469C-9923-ACC9F2E5989B}"/>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38" name="Picture 37">
            <a:hlinkClick r:id="rId4"/>
            <a:extLst>
              <a:ext uri="{FF2B5EF4-FFF2-40B4-BE49-F238E27FC236}">
                <a16:creationId xmlns:a16="http://schemas.microsoft.com/office/drawing/2014/main" id="{5CE7B5AE-BB9C-4F59-A294-C86FED7F0E1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6218872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left)">
                                      <p:cBhvr>
                                        <p:cTn id="7" dur="500"/>
                                        <p:tgtEl>
                                          <p:spTgt spid="1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up)">
                                      <p:cBhvr>
                                        <p:cTn id="33" dur="750"/>
                                        <p:tgtEl>
                                          <p:spTgt spid="37"/>
                                        </p:tgtEl>
                                      </p:cBhvr>
                                    </p:animEffect>
                                  </p:childTnLst>
                                </p:cTn>
                              </p:par>
                            </p:childTnLst>
                          </p:cTn>
                        </p:par>
                        <p:par>
                          <p:cTn id="34" fill="hold">
                            <p:stCondLst>
                              <p:cond delay="2750"/>
                            </p:stCondLst>
                            <p:childTnLst>
                              <p:par>
                                <p:cTn id="35" presetID="18" presetClass="entr" presetSubtype="3" fill="hold" grpId="0" nodeType="after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strips(upRight)">
                                      <p:cBhvr>
                                        <p:cTn id="37" dur="1000"/>
                                        <p:tgtEl>
                                          <p:spTgt spid="99"/>
                                        </p:tgtEl>
                                      </p:cBhvr>
                                    </p:animEffect>
                                  </p:childTnLst>
                                </p:cTn>
                              </p:par>
                            </p:childTnLst>
                          </p:cTn>
                        </p:par>
                        <p:par>
                          <p:cTn id="38" fill="hold">
                            <p:stCondLst>
                              <p:cond delay="3750"/>
                            </p:stCondLst>
                            <p:childTnLst>
                              <p:par>
                                <p:cTn id="39" presetID="22" presetClass="entr" presetSubtype="1" fill="hold" nodeType="afterEffect">
                                  <p:stCondLst>
                                    <p:cond delay="0"/>
                                  </p:stCondLst>
                                  <p:childTnLst>
                                    <p:set>
                                      <p:cBhvr>
                                        <p:cTn id="40" dur="1" fill="hold">
                                          <p:stCondLst>
                                            <p:cond delay="0"/>
                                          </p:stCondLst>
                                        </p:cTn>
                                        <p:tgtEl>
                                          <p:spTgt spid="104"/>
                                        </p:tgtEl>
                                        <p:attrNameLst>
                                          <p:attrName>style.visibility</p:attrName>
                                        </p:attrNameLst>
                                      </p:cBhvr>
                                      <p:to>
                                        <p:strVal val="visible"/>
                                      </p:to>
                                    </p:set>
                                    <p:animEffect transition="in" filter="wipe(up)">
                                      <p:cBhvr>
                                        <p:cTn id="41" dur="500"/>
                                        <p:tgtEl>
                                          <p:spTgt spid="104"/>
                                        </p:tgtEl>
                                      </p:cBhvr>
                                    </p:animEffect>
                                  </p:childTnLst>
                                </p:cTn>
                              </p:par>
                              <p:par>
                                <p:cTn id="42" presetID="22" presetClass="entr" presetSubtype="8" fill="hold" nodeType="withEffect">
                                  <p:stCondLst>
                                    <p:cond delay="400"/>
                                  </p:stCondLst>
                                  <p:childTnLst>
                                    <p:set>
                                      <p:cBhvr>
                                        <p:cTn id="43" dur="1" fill="hold">
                                          <p:stCondLst>
                                            <p:cond delay="0"/>
                                          </p:stCondLst>
                                        </p:cTn>
                                        <p:tgtEl>
                                          <p:spTgt spid="103"/>
                                        </p:tgtEl>
                                        <p:attrNameLst>
                                          <p:attrName>style.visibility</p:attrName>
                                        </p:attrNameLst>
                                      </p:cBhvr>
                                      <p:to>
                                        <p:strVal val="visible"/>
                                      </p:to>
                                    </p:set>
                                    <p:animEffect transition="in" filter="wipe(left)">
                                      <p:cBhvr>
                                        <p:cTn id="44" dur="500"/>
                                        <p:tgtEl>
                                          <p:spTgt spid="103"/>
                                        </p:tgtEl>
                                      </p:cBhvr>
                                    </p:animEffect>
                                  </p:childTnLst>
                                </p:cTn>
                              </p:par>
                            </p:childTnLst>
                          </p:cTn>
                        </p:par>
                        <p:par>
                          <p:cTn id="45" fill="hold">
                            <p:stCondLst>
                              <p:cond delay="4650"/>
                            </p:stCondLst>
                            <p:childTnLst>
                              <p:par>
                                <p:cTn id="46" presetID="53" presetClass="entr" presetSubtype="16" fill="hold" grpId="0" nodeType="afterEffect">
                                  <p:stCondLst>
                                    <p:cond delay="0"/>
                                  </p:stCondLst>
                                  <p:childTnLst>
                                    <p:set>
                                      <p:cBhvr>
                                        <p:cTn id="47" dur="1" fill="hold">
                                          <p:stCondLst>
                                            <p:cond delay="0"/>
                                          </p:stCondLst>
                                        </p:cTn>
                                        <p:tgtEl>
                                          <p:spTgt spid="102"/>
                                        </p:tgtEl>
                                        <p:attrNameLst>
                                          <p:attrName>style.visibility</p:attrName>
                                        </p:attrNameLst>
                                      </p:cBhvr>
                                      <p:to>
                                        <p:strVal val="visible"/>
                                      </p:to>
                                    </p:set>
                                    <p:anim calcmode="lin" valueType="num">
                                      <p:cBhvr>
                                        <p:cTn id="48" dur="500" fill="hold"/>
                                        <p:tgtEl>
                                          <p:spTgt spid="102"/>
                                        </p:tgtEl>
                                        <p:attrNameLst>
                                          <p:attrName>ppt_w</p:attrName>
                                        </p:attrNameLst>
                                      </p:cBhvr>
                                      <p:tavLst>
                                        <p:tav tm="0">
                                          <p:val>
                                            <p:fltVal val="0"/>
                                          </p:val>
                                        </p:tav>
                                        <p:tav tm="100000">
                                          <p:val>
                                            <p:strVal val="#ppt_w"/>
                                          </p:val>
                                        </p:tav>
                                      </p:tavLst>
                                    </p:anim>
                                    <p:anim calcmode="lin" valueType="num">
                                      <p:cBhvr>
                                        <p:cTn id="49" dur="500" fill="hold"/>
                                        <p:tgtEl>
                                          <p:spTgt spid="102"/>
                                        </p:tgtEl>
                                        <p:attrNameLst>
                                          <p:attrName>ppt_h</p:attrName>
                                        </p:attrNameLst>
                                      </p:cBhvr>
                                      <p:tavLst>
                                        <p:tav tm="0">
                                          <p:val>
                                            <p:fltVal val="0"/>
                                          </p:val>
                                        </p:tav>
                                        <p:tav tm="100000">
                                          <p:val>
                                            <p:strVal val="#ppt_h"/>
                                          </p:val>
                                        </p:tav>
                                      </p:tavLst>
                                    </p:anim>
                                    <p:animEffect transition="in" filter="fade">
                                      <p:cBhvr>
                                        <p:cTn id="50" dur="500"/>
                                        <p:tgtEl>
                                          <p:spTgt spid="102"/>
                                        </p:tgtEl>
                                      </p:cBhvr>
                                    </p:animEffect>
                                  </p:childTnLst>
                                </p:cTn>
                              </p:par>
                            </p:childTnLst>
                          </p:cTn>
                        </p:par>
                        <p:par>
                          <p:cTn id="51" fill="hold">
                            <p:stCondLst>
                              <p:cond delay="5150"/>
                            </p:stCondLst>
                            <p:childTnLst>
                              <p:par>
                                <p:cTn id="52" presetID="42" presetClass="entr" presetSubtype="0" fill="hold" grpId="0" nodeType="afterEffect">
                                  <p:stCondLst>
                                    <p:cond delay="0"/>
                                  </p:stCondLst>
                                  <p:childTnLst>
                                    <p:set>
                                      <p:cBhvr>
                                        <p:cTn id="53" dur="1" fill="hold">
                                          <p:stCondLst>
                                            <p:cond delay="0"/>
                                          </p:stCondLst>
                                        </p:cTn>
                                        <p:tgtEl>
                                          <p:spTgt spid="105"/>
                                        </p:tgtEl>
                                        <p:attrNameLst>
                                          <p:attrName>style.visibility</p:attrName>
                                        </p:attrNameLst>
                                      </p:cBhvr>
                                      <p:to>
                                        <p:strVal val="visible"/>
                                      </p:to>
                                    </p:set>
                                    <p:animEffect transition="in" filter="fade">
                                      <p:cBhvr>
                                        <p:cTn id="54" dur="1000"/>
                                        <p:tgtEl>
                                          <p:spTgt spid="105"/>
                                        </p:tgtEl>
                                      </p:cBhvr>
                                    </p:animEffect>
                                    <p:anim calcmode="lin" valueType="num">
                                      <p:cBhvr>
                                        <p:cTn id="55" dur="1000" fill="hold"/>
                                        <p:tgtEl>
                                          <p:spTgt spid="105"/>
                                        </p:tgtEl>
                                        <p:attrNameLst>
                                          <p:attrName>ppt_x</p:attrName>
                                        </p:attrNameLst>
                                      </p:cBhvr>
                                      <p:tavLst>
                                        <p:tav tm="0">
                                          <p:val>
                                            <p:strVal val="#ppt_x"/>
                                          </p:val>
                                        </p:tav>
                                        <p:tav tm="100000">
                                          <p:val>
                                            <p:strVal val="#ppt_x"/>
                                          </p:val>
                                        </p:tav>
                                      </p:tavLst>
                                    </p:anim>
                                    <p:anim calcmode="lin" valueType="num">
                                      <p:cBhvr>
                                        <p:cTn id="56" dur="1000" fill="hold"/>
                                        <p:tgtEl>
                                          <p:spTgt spid="105"/>
                                        </p:tgtEl>
                                        <p:attrNameLst>
                                          <p:attrName>ppt_y</p:attrName>
                                        </p:attrNameLst>
                                      </p:cBhvr>
                                      <p:tavLst>
                                        <p:tav tm="0">
                                          <p:val>
                                            <p:strVal val="#ppt_y+.1"/>
                                          </p:val>
                                        </p:tav>
                                        <p:tav tm="100000">
                                          <p:val>
                                            <p:strVal val="#ppt_y"/>
                                          </p:val>
                                        </p:tav>
                                      </p:tavLst>
                                    </p:anim>
                                  </p:childTnLst>
                                </p:cTn>
                              </p:par>
                            </p:childTnLst>
                          </p:cTn>
                        </p:par>
                        <p:par>
                          <p:cTn id="57" fill="hold">
                            <p:stCondLst>
                              <p:cond delay="6150"/>
                            </p:stCondLst>
                            <p:childTnLst>
                              <p:par>
                                <p:cTn id="58" presetID="22" presetClass="entr" presetSubtype="1" fill="hold" grpId="0" nodeType="afterEffect">
                                  <p:stCondLst>
                                    <p:cond delay="0"/>
                                  </p:stCondLst>
                                  <p:childTnLst>
                                    <p:set>
                                      <p:cBhvr>
                                        <p:cTn id="59" dur="1" fill="hold">
                                          <p:stCondLst>
                                            <p:cond delay="0"/>
                                          </p:stCondLst>
                                        </p:cTn>
                                        <p:tgtEl>
                                          <p:spTgt spid="106"/>
                                        </p:tgtEl>
                                        <p:attrNameLst>
                                          <p:attrName>style.visibility</p:attrName>
                                        </p:attrNameLst>
                                      </p:cBhvr>
                                      <p:to>
                                        <p:strVal val="visible"/>
                                      </p:to>
                                    </p:set>
                                    <p:animEffect transition="in" filter="wipe(up)">
                                      <p:cBhvr>
                                        <p:cTn id="60" dur="1000"/>
                                        <p:tgtEl>
                                          <p:spTgt spid="106"/>
                                        </p:tgtEl>
                                      </p:cBhvr>
                                    </p:animEffect>
                                  </p:childTnLst>
                                </p:cTn>
                              </p:par>
                            </p:childTnLst>
                          </p:cTn>
                        </p:par>
                        <p:par>
                          <p:cTn id="61" fill="hold">
                            <p:stCondLst>
                              <p:cond delay="7150"/>
                            </p:stCondLst>
                            <p:childTnLst>
                              <p:par>
                                <p:cTn id="62" presetID="42" presetClass="entr" presetSubtype="0" fill="hold" grpId="0" nodeType="afterEffect">
                                  <p:stCondLst>
                                    <p:cond delay="0"/>
                                  </p:stCondLst>
                                  <p:childTnLst>
                                    <p:set>
                                      <p:cBhvr>
                                        <p:cTn id="63" dur="1" fill="hold">
                                          <p:stCondLst>
                                            <p:cond delay="0"/>
                                          </p:stCondLst>
                                        </p:cTn>
                                        <p:tgtEl>
                                          <p:spTgt spid="108"/>
                                        </p:tgtEl>
                                        <p:attrNameLst>
                                          <p:attrName>style.visibility</p:attrName>
                                        </p:attrNameLst>
                                      </p:cBhvr>
                                      <p:to>
                                        <p:strVal val="visible"/>
                                      </p:to>
                                    </p:set>
                                    <p:animEffect transition="in" filter="fade">
                                      <p:cBhvr>
                                        <p:cTn id="64" dur="1000"/>
                                        <p:tgtEl>
                                          <p:spTgt spid="108"/>
                                        </p:tgtEl>
                                      </p:cBhvr>
                                    </p:animEffect>
                                    <p:anim calcmode="lin" valueType="num">
                                      <p:cBhvr>
                                        <p:cTn id="65" dur="1000" fill="hold"/>
                                        <p:tgtEl>
                                          <p:spTgt spid="108"/>
                                        </p:tgtEl>
                                        <p:attrNameLst>
                                          <p:attrName>ppt_x</p:attrName>
                                        </p:attrNameLst>
                                      </p:cBhvr>
                                      <p:tavLst>
                                        <p:tav tm="0">
                                          <p:val>
                                            <p:strVal val="#ppt_x"/>
                                          </p:val>
                                        </p:tav>
                                        <p:tav tm="100000">
                                          <p:val>
                                            <p:strVal val="#ppt_x"/>
                                          </p:val>
                                        </p:tav>
                                      </p:tavLst>
                                    </p:anim>
                                    <p:anim calcmode="lin" valueType="num">
                                      <p:cBhvr>
                                        <p:cTn id="66" dur="1000" fill="hold"/>
                                        <p:tgtEl>
                                          <p:spTgt spid="108"/>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110"/>
                                        </p:tgtEl>
                                        <p:attrNameLst>
                                          <p:attrName>style.visibility</p:attrName>
                                        </p:attrNameLst>
                                      </p:cBhvr>
                                      <p:to>
                                        <p:strVal val="visible"/>
                                      </p:to>
                                    </p:set>
                                    <p:animEffect transition="in" filter="fade">
                                      <p:cBhvr>
                                        <p:cTn id="74" dur="1000"/>
                                        <p:tgtEl>
                                          <p:spTgt spid="110"/>
                                        </p:tgtEl>
                                      </p:cBhvr>
                                    </p:animEffect>
                                    <p:anim calcmode="lin" valueType="num">
                                      <p:cBhvr>
                                        <p:cTn id="75" dur="1000" fill="hold"/>
                                        <p:tgtEl>
                                          <p:spTgt spid="110"/>
                                        </p:tgtEl>
                                        <p:attrNameLst>
                                          <p:attrName>ppt_x</p:attrName>
                                        </p:attrNameLst>
                                      </p:cBhvr>
                                      <p:tavLst>
                                        <p:tav tm="0">
                                          <p:val>
                                            <p:strVal val="#ppt_x"/>
                                          </p:val>
                                        </p:tav>
                                        <p:tav tm="100000">
                                          <p:val>
                                            <p:strVal val="#ppt_x"/>
                                          </p:val>
                                        </p:tav>
                                      </p:tavLst>
                                    </p:anim>
                                    <p:anim calcmode="lin" valueType="num">
                                      <p:cBhvr>
                                        <p:cTn id="76" dur="1000" fill="hold"/>
                                        <p:tgtEl>
                                          <p:spTgt spid="110"/>
                                        </p:tgtEl>
                                        <p:attrNameLst>
                                          <p:attrName>ppt_y</p:attrName>
                                        </p:attrNameLst>
                                      </p:cBhvr>
                                      <p:tavLst>
                                        <p:tav tm="0">
                                          <p:val>
                                            <p:strVal val="#ppt_y-.1"/>
                                          </p:val>
                                        </p:tav>
                                        <p:tav tm="100000">
                                          <p:val>
                                            <p:strVal val="#ppt_y"/>
                                          </p:val>
                                        </p:tav>
                                      </p:tavLst>
                                    </p:anim>
                                  </p:childTnLst>
                                </p:cTn>
                              </p:par>
                            </p:childTnLst>
                          </p:cTn>
                        </p:par>
                        <p:par>
                          <p:cTn id="77" fill="hold">
                            <p:stCondLst>
                              <p:cond delay="8150"/>
                            </p:stCondLst>
                            <p:childTnLst>
                              <p:par>
                                <p:cTn id="78" presetID="53" presetClass="entr" presetSubtype="16" fill="hold" nodeType="afterEffect">
                                  <p:stCondLst>
                                    <p:cond delay="0"/>
                                  </p:stCondLst>
                                  <p:childTnLst>
                                    <p:set>
                                      <p:cBhvr>
                                        <p:cTn id="79" dur="1" fill="hold">
                                          <p:stCondLst>
                                            <p:cond delay="0"/>
                                          </p:stCondLst>
                                        </p:cTn>
                                        <p:tgtEl>
                                          <p:spTgt spid="111"/>
                                        </p:tgtEl>
                                        <p:attrNameLst>
                                          <p:attrName>style.visibility</p:attrName>
                                        </p:attrNameLst>
                                      </p:cBhvr>
                                      <p:to>
                                        <p:strVal val="visible"/>
                                      </p:to>
                                    </p:set>
                                    <p:anim calcmode="lin" valueType="num">
                                      <p:cBhvr>
                                        <p:cTn id="80" dur="500" fill="hold"/>
                                        <p:tgtEl>
                                          <p:spTgt spid="111"/>
                                        </p:tgtEl>
                                        <p:attrNameLst>
                                          <p:attrName>ppt_w</p:attrName>
                                        </p:attrNameLst>
                                      </p:cBhvr>
                                      <p:tavLst>
                                        <p:tav tm="0">
                                          <p:val>
                                            <p:fltVal val="0"/>
                                          </p:val>
                                        </p:tav>
                                        <p:tav tm="100000">
                                          <p:val>
                                            <p:strVal val="#ppt_w"/>
                                          </p:val>
                                        </p:tav>
                                      </p:tavLst>
                                    </p:anim>
                                    <p:anim calcmode="lin" valueType="num">
                                      <p:cBhvr>
                                        <p:cTn id="81" dur="500" fill="hold"/>
                                        <p:tgtEl>
                                          <p:spTgt spid="111"/>
                                        </p:tgtEl>
                                        <p:attrNameLst>
                                          <p:attrName>ppt_h</p:attrName>
                                        </p:attrNameLst>
                                      </p:cBhvr>
                                      <p:tavLst>
                                        <p:tav tm="0">
                                          <p:val>
                                            <p:fltVal val="0"/>
                                          </p:val>
                                        </p:tav>
                                        <p:tav tm="100000">
                                          <p:val>
                                            <p:strVal val="#ppt_h"/>
                                          </p:val>
                                        </p:tav>
                                      </p:tavLst>
                                    </p:anim>
                                    <p:animEffect transition="in" filter="fade">
                                      <p:cBhvr>
                                        <p:cTn id="82" dur="500"/>
                                        <p:tgtEl>
                                          <p:spTgt spid="111"/>
                                        </p:tgtEl>
                                      </p:cBhvr>
                                    </p:animEffect>
                                  </p:childTnLst>
                                </p:cTn>
                              </p:par>
                            </p:childTnLst>
                          </p:cTn>
                        </p:par>
                        <p:par>
                          <p:cTn id="83" fill="hold">
                            <p:stCondLst>
                              <p:cond delay="8650"/>
                            </p:stCondLst>
                            <p:childTnLst>
                              <p:par>
                                <p:cTn id="84" presetID="22" presetClass="entr" presetSubtype="1" fill="hold" grpId="0" nodeType="afterEffect">
                                  <p:stCondLst>
                                    <p:cond delay="0"/>
                                  </p:stCondLst>
                                  <p:childTnLst>
                                    <p:set>
                                      <p:cBhvr>
                                        <p:cTn id="85" dur="1" fill="hold">
                                          <p:stCondLst>
                                            <p:cond delay="0"/>
                                          </p:stCondLst>
                                        </p:cTn>
                                        <p:tgtEl>
                                          <p:spTgt spid="112"/>
                                        </p:tgtEl>
                                        <p:attrNameLst>
                                          <p:attrName>style.visibility</p:attrName>
                                        </p:attrNameLst>
                                      </p:cBhvr>
                                      <p:to>
                                        <p:strVal val="visible"/>
                                      </p:to>
                                    </p:set>
                                    <p:animEffect transition="in" filter="wipe(up)">
                                      <p:cBhvr>
                                        <p:cTn id="86" dur="500"/>
                                        <p:tgtEl>
                                          <p:spTgt spid="112"/>
                                        </p:tgtEl>
                                      </p:cBhvr>
                                    </p:animEffect>
                                  </p:childTnLst>
                                </p:cTn>
                              </p:par>
                            </p:childTnLst>
                          </p:cTn>
                        </p:par>
                        <p:par>
                          <p:cTn id="87" fill="hold">
                            <p:stCondLst>
                              <p:cond delay="9150"/>
                            </p:stCondLst>
                            <p:childTnLst>
                              <p:par>
                                <p:cTn id="88" presetID="18" presetClass="entr" presetSubtype="9" fill="hold" grpId="0" nodeType="afterEffect">
                                  <p:stCondLst>
                                    <p:cond delay="0"/>
                                  </p:stCondLst>
                                  <p:childTnLst>
                                    <p:set>
                                      <p:cBhvr>
                                        <p:cTn id="89" dur="1" fill="hold">
                                          <p:stCondLst>
                                            <p:cond delay="0"/>
                                          </p:stCondLst>
                                        </p:cTn>
                                        <p:tgtEl>
                                          <p:spTgt spid="119"/>
                                        </p:tgtEl>
                                        <p:attrNameLst>
                                          <p:attrName>style.visibility</p:attrName>
                                        </p:attrNameLst>
                                      </p:cBhvr>
                                      <p:to>
                                        <p:strVal val="visible"/>
                                      </p:to>
                                    </p:set>
                                    <p:animEffect transition="in" filter="strips(upLeft)">
                                      <p:cBhvr>
                                        <p:cTn id="90" dur="1000"/>
                                        <p:tgtEl>
                                          <p:spTgt spid="119"/>
                                        </p:tgtEl>
                                      </p:cBhvr>
                                    </p:animEffect>
                                  </p:childTnLst>
                                </p:cTn>
                              </p:par>
                            </p:childTnLst>
                          </p:cTn>
                        </p:par>
                        <p:par>
                          <p:cTn id="91" fill="hold">
                            <p:stCondLst>
                              <p:cond delay="10150"/>
                            </p:stCondLst>
                            <p:childTnLst>
                              <p:par>
                                <p:cTn id="92" presetID="22" presetClass="entr" presetSubtype="1" fill="hold" nodeType="afterEffect">
                                  <p:stCondLst>
                                    <p:cond delay="0"/>
                                  </p:stCondLst>
                                  <p:childTnLst>
                                    <p:set>
                                      <p:cBhvr>
                                        <p:cTn id="93" dur="1" fill="hold">
                                          <p:stCondLst>
                                            <p:cond delay="0"/>
                                          </p:stCondLst>
                                        </p:cTn>
                                        <p:tgtEl>
                                          <p:spTgt spid="120"/>
                                        </p:tgtEl>
                                        <p:attrNameLst>
                                          <p:attrName>style.visibility</p:attrName>
                                        </p:attrNameLst>
                                      </p:cBhvr>
                                      <p:to>
                                        <p:strVal val="visible"/>
                                      </p:to>
                                    </p:set>
                                    <p:animEffect transition="in" filter="wipe(up)">
                                      <p:cBhvr>
                                        <p:cTn id="94" dur="500"/>
                                        <p:tgtEl>
                                          <p:spTgt spid="120"/>
                                        </p:tgtEl>
                                      </p:cBhvr>
                                    </p:animEffect>
                                  </p:childTnLst>
                                </p:cTn>
                              </p:par>
                              <p:par>
                                <p:cTn id="95" presetID="22" presetClass="entr" presetSubtype="2" fill="hold" nodeType="withEffect">
                                  <p:stCondLst>
                                    <p:cond delay="400"/>
                                  </p:stCondLst>
                                  <p:childTnLst>
                                    <p:set>
                                      <p:cBhvr>
                                        <p:cTn id="96" dur="1" fill="hold">
                                          <p:stCondLst>
                                            <p:cond delay="0"/>
                                          </p:stCondLst>
                                        </p:cTn>
                                        <p:tgtEl>
                                          <p:spTgt spid="123"/>
                                        </p:tgtEl>
                                        <p:attrNameLst>
                                          <p:attrName>style.visibility</p:attrName>
                                        </p:attrNameLst>
                                      </p:cBhvr>
                                      <p:to>
                                        <p:strVal val="visible"/>
                                      </p:to>
                                    </p:set>
                                    <p:animEffect transition="in" filter="wipe(right)">
                                      <p:cBhvr>
                                        <p:cTn id="97" dur="500"/>
                                        <p:tgtEl>
                                          <p:spTgt spid="123"/>
                                        </p:tgtEl>
                                      </p:cBhvr>
                                    </p:animEffect>
                                  </p:childTnLst>
                                </p:cTn>
                              </p:par>
                            </p:childTnLst>
                          </p:cTn>
                        </p:par>
                        <p:par>
                          <p:cTn id="98" fill="hold">
                            <p:stCondLst>
                              <p:cond delay="11050"/>
                            </p:stCondLst>
                            <p:childTnLst>
                              <p:par>
                                <p:cTn id="99" presetID="53" presetClass="entr" presetSubtype="16"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 calcmode="lin" valueType="num">
                                      <p:cBhvr>
                                        <p:cTn id="101" dur="500" fill="hold"/>
                                        <p:tgtEl>
                                          <p:spTgt spid="126"/>
                                        </p:tgtEl>
                                        <p:attrNameLst>
                                          <p:attrName>ppt_w</p:attrName>
                                        </p:attrNameLst>
                                      </p:cBhvr>
                                      <p:tavLst>
                                        <p:tav tm="0">
                                          <p:val>
                                            <p:fltVal val="0"/>
                                          </p:val>
                                        </p:tav>
                                        <p:tav tm="100000">
                                          <p:val>
                                            <p:strVal val="#ppt_w"/>
                                          </p:val>
                                        </p:tav>
                                      </p:tavLst>
                                    </p:anim>
                                    <p:anim calcmode="lin" valueType="num">
                                      <p:cBhvr>
                                        <p:cTn id="102" dur="500" fill="hold"/>
                                        <p:tgtEl>
                                          <p:spTgt spid="126"/>
                                        </p:tgtEl>
                                        <p:attrNameLst>
                                          <p:attrName>ppt_h</p:attrName>
                                        </p:attrNameLst>
                                      </p:cBhvr>
                                      <p:tavLst>
                                        <p:tav tm="0">
                                          <p:val>
                                            <p:fltVal val="0"/>
                                          </p:val>
                                        </p:tav>
                                        <p:tav tm="100000">
                                          <p:val>
                                            <p:strVal val="#ppt_h"/>
                                          </p:val>
                                        </p:tav>
                                      </p:tavLst>
                                    </p:anim>
                                    <p:animEffect transition="in" filter="fade">
                                      <p:cBhvr>
                                        <p:cTn id="103" dur="500"/>
                                        <p:tgtEl>
                                          <p:spTgt spid="126"/>
                                        </p:tgtEl>
                                      </p:cBhvr>
                                    </p:animEffect>
                                  </p:childTnLst>
                                </p:cTn>
                              </p:par>
                            </p:childTnLst>
                          </p:cTn>
                        </p:par>
                        <p:par>
                          <p:cTn id="104" fill="hold">
                            <p:stCondLst>
                              <p:cond delay="11550"/>
                            </p:stCondLst>
                            <p:childTnLst>
                              <p:par>
                                <p:cTn id="105" presetID="42" presetClass="entr" presetSubtype="0" fill="hold" grpId="0" nodeType="afterEffect">
                                  <p:stCondLst>
                                    <p:cond delay="0"/>
                                  </p:stCondLst>
                                  <p:childTnLst>
                                    <p:set>
                                      <p:cBhvr>
                                        <p:cTn id="106" dur="1" fill="hold">
                                          <p:stCondLst>
                                            <p:cond delay="0"/>
                                          </p:stCondLst>
                                        </p:cTn>
                                        <p:tgtEl>
                                          <p:spTgt spid="121"/>
                                        </p:tgtEl>
                                        <p:attrNameLst>
                                          <p:attrName>style.visibility</p:attrName>
                                        </p:attrNameLst>
                                      </p:cBhvr>
                                      <p:to>
                                        <p:strVal val="visible"/>
                                      </p:to>
                                    </p:set>
                                    <p:animEffect transition="in" filter="fade">
                                      <p:cBhvr>
                                        <p:cTn id="107" dur="1000"/>
                                        <p:tgtEl>
                                          <p:spTgt spid="121"/>
                                        </p:tgtEl>
                                      </p:cBhvr>
                                    </p:animEffect>
                                    <p:anim calcmode="lin" valueType="num">
                                      <p:cBhvr>
                                        <p:cTn id="108" dur="1000" fill="hold"/>
                                        <p:tgtEl>
                                          <p:spTgt spid="121"/>
                                        </p:tgtEl>
                                        <p:attrNameLst>
                                          <p:attrName>ppt_x</p:attrName>
                                        </p:attrNameLst>
                                      </p:cBhvr>
                                      <p:tavLst>
                                        <p:tav tm="0">
                                          <p:val>
                                            <p:strVal val="#ppt_x"/>
                                          </p:val>
                                        </p:tav>
                                        <p:tav tm="100000">
                                          <p:val>
                                            <p:strVal val="#ppt_x"/>
                                          </p:val>
                                        </p:tav>
                                      </p:tavLst>
                                    </p:anim>
                                    <p:anim calcmode="lin" valueType="num">
                                      <p:cBhvr>
                                        <p:cTn id="109" dur="1000" fill="hold"/>
                                        <p:tgtEl>
                                          <p:spTgt spid="121"/>
                                        </p:tgtEl>
                                        <p:attrNameLst>
                                          <p:attrName>ppt_y</p:attrName>
                                        </p:attrNameLst>
                                      </p:cBhvr>
                                      <p:tavLst>
                                        <p:tav tm="0">
                                          <p:val>
                                            <p:strVal val="#ppt_y+.1"/>
                                          </p:val>
                                        </p:tav>
                                        <p:tav tm="100000">
                                          <p:val>
                                            <p:strVal val="#ppt_y"/>
                                          </p:val>
                                        </p:tav>
                                      </p:tavLst>
                                    </p:anim>
                                  </p:childTnLst>
                                </p:cTn>
                              </p:par>
                            </p:childTnLst>
                          </p:cTn>
                        </p:par>
                        <p:par>
                          <p:cTn id="110" fill="hold">
                            <p:stCondLst>
                              <p:cond delay="12550"/>
                            </p:stCondLst>
                            <p:childTnLst>
                              <p:par>
                                <p:cTn id="111" presetID="22" presetClass="entr" presetSubtype="1" fill="hold" grpId="0" nodeType="afterEffect">
                                  <p:stCondLst>
                                    <p:cond delay="0"/>
                                  </p:stCondLst>
                                  <p:childTnLst>
                                    <p:set>
                                      <p:cBhvr>
                                        <p:cTn id="112" dur="1" fill="hold">
                                          <p:stCondLst>
                                            <p:cond delay="0"/>
                                          </p:stCondLst>
                                        </p:cTn>
                                        <p:tgtEl>
                                          <p:spTgt spid="122"/>
                                        </p:tgtEl>
                                        <p:attrNameLst>
                                          <p:attrName>style.visibility</p:attrName>
                                        </p:attrNameLst>
                                      </p:cBhvr>
                                      <p:to>
                                        <p:strVal val="visible"/>
                                      </p:to>
                                    </p:set>
                                    <p:animEffect transition="in" filter="wipe(up)">
                                      <p:cBhvr>
                                        <p:cTn id="113"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p:bldP spid="12" grpId="0" animBg="1"/>
      <p:bldP spid="15" grpId="0" animBg="1"/>
      <p:bldP spid="17" grpId="0"/>
      <p:bldP spid="37" grpId="0"/>
      <p:bldP spid="102" grpId="0"/>
      <p:bldP spid="99" grpId="0" animBg="1"/>
      <p:bldP spid="106" grpId="0"/>
      <p:bldP spid="108" grpId="0" animBg="1"/>
      <p:bldP spid="109" grpId="0" animBg="1"/>
      <p:bldP spid="110" grpId="0"/>
      <p:bldP spid="112" grpId="0"/>
      <p:bldP spid="119" grpId="0" animBg="1"/>
      <p:bldP spid="121" grpId="0" animBg="1"/>
      <p:bldP spid="122"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1362</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2018-11-20T18:55:57Z</dcterms:modified>
</cp:coreProperties>
</file>