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341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F7467"/>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4CC8EC"/>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4C956"/>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F9285"/>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57CCC6"/>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60DCFF"/>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AC867E17-01BD-465F-A864-45361F2DAF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7461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2018-11-20T18:55:01Z</dcterms:modified>
</cp:coreProperties>
</file>