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83416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grpSp>
        <p:nvGrpSpPr>
          <p:cNvPr id="20" name="Group 19">
            <a:extLst>
              <a:ext uri="{FF2B5EF4-FFF2-40B4-BE49-F238E27FC236}">
                <a16:creationId xmlns:a16="http://schemas.microsoft.com/office/drawing/2014/main" id="{A23B617F-5A55-4F2A-B5F1-1AD0796B7719}"/>
              </a:ext>
            </a:extLst>
          </p:cNvPr>
          <p:cNvGrpSpPr/>
          <p:nvPr/>
        </p:nvGrpSpPr>
        <p:grpSpPr>
          <a:xfrm>
            <a:off x="914400" y="1950377"/>
            <a:ext cx="3581400" cy="914400"/>
            <a:chOff x="914400" y="1950377"/>
            <a:chExt cx="3581400" cy="914400"/>
          </a:xfrm>
        </p:grpSpPr>
        <p:sp>
          <p:nvSpPr>
            <p:cNvPr id="10" name="Freeform: Shape 9">
              <a:extLst>
                <a:ext uri="{FF2B5EF4-FFF2-40B4-BE49-F238E27FC236}">
                  <a16:creationId xmlns:a16="http://schemas.microsoft.com/office/drawing/2014/main" id="{AB53550B-E78E-4784-8CF1-64A759E1BF11}"/>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FF7467"/>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26AD2CDA-2FB8-451D-BDCF-CB23FBD66993}"/>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01</a:t>
              </a:r>
            </a:p>
          </p:txBody>
        </p:sp>
        <p:sp>
          <p:nvSpPr>
            <p:cNvPr id="19" name="TextBox 18">
              <a:extLst>
                <a:ext uri="{FF2B5EF4-FFF2-40B4-BE49-F238E27FC236}">
                  <a16:creationId xmlns:a16="http://schemas.microsoft.com/office/drawing/2014/main" id="{42A66E23-E8BF-4C5A-BD66-B2B892FCA9FC}"/>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87" name="Group 86">
            <a:extLst>
              <a:ext uri="{FF2B5EF4-FFF2-40B4-BE49-F238E27FC236}">
                <a16:creationId xmlns:a16="http://schemas.microsoft.com/office/drawing/2014/main" id="{37D44CF0-CEE8-464A-836A-5DAD1FBD301C}"/>
              </a:ext>
            </a:extLst>
          </p:cNvPr>
          <p:cNvGrpSpPr/>
          <p:nvPr/>
        </p:nvGrpSpPr>
        <p:grpSpPr>
          <a:xfrm>
            <a:off x="1828800" y="1904657"/>
            <a:ext cx="3733800" cy="1006183"/>
            <a:chOff x="1828800" y="1904657"/>
            <a:chExt cx="3733800" cy="1006183"/>
          </a:xfrm>
          <a:effectLst>
            <a:outerShdw blurRad="63500" sx="101000" sy="101000" algn="ctr" rotWithShape="0">
              <a:prstClr val="black">
                <a:alpha val="40000"/>
              </a:prstClr>
            </a:outerShdw>
          </a:effectLst>
        </p:grpSpPr>
        <p:sp>
          <p:nvSpPr>
            <p:cNvPr id="12" name="Freeform: Shape 11">
              <a:extLst>
                <a:ext uri="{FF2B5EF4-FFF2-40B4-BE49-F238E27FC236}">
                  <a16:creationId xmlns:a16="http://schemas.microsoft.com/office/drawing/2014/main" id="{0835DFC4-594B-4CBF-AEED-25A56CF8A789}"/>
                </a:ext>
              </a:extLst>
            </p:cNvPr>
            <p:cNvSpPr/>
            <p:nvPr/>
          </p:nvSpPr>
          <p:spPr>
            <a:xfrm>
              <a:off x="4572000" y="1905000"/>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solidFill>
              <a:schemeClr val="bg1">
                <a:lumMod val="65000"/>
              </a:schemeClr>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8E62F57-3388-471D-8D13-313D431BCB06}"/>
                </a:ext>
              </a:extLst>
            </p:cNvPr>
            <p:cNvSpPr/>
            <p:nvPr/>
          </p:nvSpPr>
          <p:spPr>
            <a:xfrm>
              <a:off x="1828800" y="1904657"/>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extBox 20">
            <a:extLst>
              <a:ext uri="{FF2B5EF4-FFF2-40B4-BE49-F238E27FC236}">
                <a16:creationId xmlns:a16="http://schemas.microsoft.com/office/drawing/2014/main" id="{8CC3CC4C-FAB5-43F8-942E-1C858126B128}"/>
              </a:ext>
            </a:extLst>
          </p:cNvPr>
          <p:cNvSpPr txBox="1"/>
          <p:nvPr/>
        </p:nvSpPr>
        <p:spPr>
          <a:xfrm>
            <a:off x="1828800" y="2298040"/>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52" name="Group 51">
            <a:extLst>
              <a:ext uri="{FF2B5EF4-FFF2-40B4-BE49-F238E27FC236}">
                <a16:creationId xmlns:a16="http://schemas.microsoft.com/office/drawing/2014/main" id="{009BE9DE-AAB3-45F8-A5DE-C0041D9A1C89}"/>
              </a:ext>
            </a:extLst>
          </p:cNvPr>
          <p:cNvGrpSpPr/>
          <p:nvPr/>
        </p:nvGrpSpPr>
        <p:grpSpPr>
          <a:xfrm>
            <a:off x="6642149" y="1950377"/>
            <a:ext cx="3581400" cy="914400"/>
            <a:chOff x="914400" y="1950377"/>
            <a:chExt cx="3581400" cy="914400"/>
          </a:xfrm>
        </p:grpSpPr>
        <p:sp>
          <p:nvSpPr>
            <p:cNvPr id="53" name="Freeform: Shape 52">
              <a:extLst>
                <a:ext uri="{FF2B5EF4-FFF2-40B4-BE49-F238E27FC236}">
                  <a16:creationId xmlns:a16="http://schemas.microsoft.com/office/drawing/2014/main" id="{19E79036-4F85-4CF5-AAA2-A7C4890C7645}"/>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4CC8EC"/>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9C19C887-23BC-44BC-8EC8-E281ED214BD1}"/>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02</a:t>
              </a:r>
            </a:p>
          </p:txBody>
        </p:sp>
        <p:sp>
          <p:nvSpPr>
            <p:cNvPr id="55" name="TextBox 54">
              <a:extLst>
                <a:ext uri="{FF2B5EF4-FFF2-40B4-BE49-F238E27FC236}">
                  <a16:creationId xmlns:a16="http://schemas.microsoft.com/office/drawing/2014/main" id="{7F30E78B-9679-4E71-B79F-3ED0BEFC166C}"/>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90" name="Group 89">
            <a:extLst>
              <a:ext uri="{FF2B5EF4-FFF2-40B4-BE49-F238E27FC236}">
                <a16:creationId xmlns:a16="http://schemas.microsoft.com/office/drawing/2014/main" id="{3F34733C-A581-496B-895F-6089D3846186}"/>
              </a:ext>
            </a:extLst>
          </p:cNvPr>
          <p:cNvGrpSpPr/>
          <p:nvPr/>
        </p:nvGrpSpPr>
        <p:grpSpPr>
          <a:xfrm>
            <a:off x="7556549" y="1904657"/>
            <a:ext cx="3733800" cy="1006183"/>
            <a:chOff x="7556549" y="1904657"/>
            <a:chExt cx="3733800" cy="1006183"/>
          </a:xfrm>
          <a:effectLst>
            <a:outerShdw blurRad="63500" sx="101000" sy="101000" algn="ctr" rotWithShape="0">
              <a:prstClr val="black">
                <a:alpha val="40000"/>
              </a:prstClr>
            </a:outerShdw>
          </a:effectLst>
        </p:grpSpPr>
        <p:sp>
          <p:nvSpPr>
            <p:cNvPr id="57" name="Freeform: Shape 56">
              <a:extLst>
                <a:ext uri="{FF2B5EF4-FFF2-40B4-BE49-F238E27FC236}">
                  <a16:creationId xmlns:a16="http://schemas.microsoft.com/office/drawing/2014/main" id="{31AA6F34-18DF-4EB4-893A-93453CDECC79}"/>
                </a:ext>
              </a:extLst>
            </p:cNvPr>
            <p:cNvSpPr/>
            <p:nvPr/>
          </p:nvSpPr>
          <p:spPr>
            <a:xfrm>
              <a:off x="10299749" y="1905000"/>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solidFill>
              <a:schemeClr val="bg1">
                <a:lumMod val="65000"/>
              </a:schemeClr>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34CE8DFF-E3E8-4CBD-86FE-4362F9F3A3B5}"/>
                </a:ext>
              </a:extLst>
            </p:cNvPr>
            <p:cNvSpPr/>
            <p:nvPr/>
          </p:nvSpPr>
          <p:spPr>
            <a:xfrm>
              <a:off x="7556549" y="1904657"/>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8" name="TextBox 57">
            <a:extLst>
              <a:ext uri="{FF2B5EF4-FFF2-40B4-BE49-F238E27FC236}">
                <a16:creationId xmlns:a16="http://schemas.microsoft.com/office/drawing/2014/main" id="{9C266EAF-3038-4359-A680-57BEA1DE30F2}"/>
              </a:ext>
            </a:extLst>
          </p:cNvPr>
          <p:cNvSpPr txBox="1"/>
          <p:nvPr/>
        </p:nvSpPr>
        <p:spPr>
          <a:xfrm>
            <a:off x="7556549" y="2298040"/>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59" name="Group 58">
            <a:extLst>
              <a:ext uri="{FF2B5EF4-FFF2-40B4-BE49-F238E27FC236}">
                <a16:creationId xmlns:a16="http://schemas.microsoft.com/office/drawing/2014/main" id="{2C38FDA6-DFFF-4948-B107-E0CE27BD770F}"/>
              </a:ext>
            </a:extLst>
          </p:cNvPr>
          <p:cNvGrpSpPr/>
          <p:nvPr/>
        </p:nvGrpSpPr>
        <p:grpSpPr>
          <a:xfrm>
            <a:off x="913886" y="3290389"/>
            <a:ext cx="3581400" cy="914400"/>
            <a:chOff x="914400" y="1950377"/>
            <a:chExt cx="3581400" cy="914400"/>
          </a:xfrm>
        </p:grpSpPr>
        <p:sp>
          <p:nvSpPr>
            <p:cNvPr id="60" name="Freeform: Shape 59">
              <a:extLst>
                <a:ext uri="{FF2B5EF4-FFF2-40B4-BE49-F238E27FC236}">
                  <a16:creationId xmlns:a16="http://schemas.microsoft.com/office/drawing/2014/main" id="{AB15A6A5-6A66-40DC-81F0-043A905F25EE}"/>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F4C956"/>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6FA1FE7E-2169-4E59-BDF4-717FD81F164E}"/>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03</a:t>
              </a:r>
            </a:p>
          </p:txBody>
        </p:sp>
        <p:sp>
          <p:nvSpPr>
            <p:cNvPr id="62" name="TextBox 61">
              <a:extLst>
                <a:ext uri="{FF2B5EF4-FFF2-40B4-BE49-F238E27FC236}">
                  <a16:creationId xmlns:a16="http://schemas.microsoft.com/office/drawing/2014/main" id="{5237848E-10C4-42DF-B2EB-B367204606EE}"/>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88" name="Group 87">
            <a:extLst>
              <a:ext uri="{FF2B5EF4-FFF2-40B4-BE49-F238E27FC236}">
                <a16:creationId xmlns:a16="http://schemas.microsoft.com/office/drawing/2014/main" id="{1ACA4587-EB81-4B6C-A20D-9D83ABF1D678}"/>
              </a:ext>
            </a:extLst>
          </p:cNvPr>
          <p:cNvGrpSpPr/>
          <p:nvPr/>
        </p:nvGrpSpPr>
        <p:grpSpPr>
          <a:xfrm>
            <a:off x="1828286" y="3244669"/>
            <a:ext cx="3733800" cy="1006183"/>
            <a:chOff x="1828286" y="3244669"/>
            <a:chExt cx="3733800" cy="1006183"/>
          </a:xfrm>
          <a:effectLst>
            <a:outerShdw blurRad="63500" sx="101000" sy="101000" algn="ctr" rotWithShape="0">
              <a:prstClr val="black">
                <a:alpha val="40000"/>
              </a:prstClr>
            </a:outerShdw>
          </a:effectLst>
        </p:grpSpPr>
        <p:sp>
          <p:nvSpPr>
            <p:cNvPr id="64" name="Freeform: Shape 63">
              <a:extLst>
                <a:ext uri="{FF2B5EF4-FFF2-40B4-BE49-F238E27FC236}">
                  <a16:creationId xmlns:a16="http://schemas.microsoft.com/office/drawing/2014/main" id="{731A0BD4-F99B-483B-ABD4-046C0009C02D}"/>
                </a:ext>
              </a:extLst>
            </p:cNvPr>
            <p:cNvSpPr/>
            <p:nvPr/>
          </p:nvSpPr>
          <p:spPr>
            <a:xfrm>
              <a:off x="4571486" y="3245012"/>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solidFill>
              <a:schemeClr val="bg1">
                <a:lumMod val="65000"/>
              </a:schemeClr>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17D1F6C6-1F3B-4B89-B1A6-B47A1C3596C3}"/>
                </a:ext>
              </a:extLst>
            </p:cNvPr>
            <p:cNvSpPr/>
            <p:nvPr/>
          </p:nvSpPr>
          <p:spPr>
            <a:xfrm>
              <a:off x="1828286" y="3244669"/>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5" name="TextBox 64">
            <a:extLst>
              <a:ext uri="{FF2B5EF4-FFF2-40B4-BE49-F238E27FC236}">
                <a16:creationId xmlns:a16="http://schemas.microsoft.com/office/drawing/2014/main" id="{9865261E-B8B3-407A-A13E-6B1205D04EF7}"/>
              </a:ext>
            </a:extLst>
          </p:cNvPr>
          <p:cNvSpPr txBox="1"/>
          <p:nvPr/>
        </p:nvSpPr>
        <p:spPr>
          <a:xfrm>
            <a:off x="1828286" y="3638052"/>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66" name="Group 65">
            <a:extLst>
              <a:ext uri="{FF2B5EF4-FFF2-40B4-BE49-F238E27FC236}">
                <a16:creationId xmlns:a16="http://schemas.microsoft.com/office/drawing/2014/main" id="{895F4CF8-2388-46A7-A56C-41CA9AED8D2A}"/>
              </a:ext>
            </a:extLst>
          </p:cNvPr>
          <p:cNvGrpSpPr/>
          <p:nvPr/>
        </p:nvGrpSpPr>
        <p:grpSpPr>
          <a:xfrm>
            <a:off x="913372" y="4616823"/>
            <a:ext cx="3581400" cy="914400"/>
            <a:chOff x="914400" y="1950377"/>
            <a:chExt cx="3581400" cy="914400"/>
          </a:xfrm>
        </p:grpSpPr>
        <p:sp>
          <p:nvSpPr>
            <p:cNvPr id="67" name="Freeform: Shape 66">
              <a:extLst>
                <a:ext uri="{FF2B5EF4-FFF2-40B4-BE49-F238E27FC236}">
                  <a16:creationId xmlns:a16="http://schemas.microsoft.com/office/drawing/2014/main" id="{0ACA219D-C579-4476-9026-D465E3133E1C}"/>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FF9285"/>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9873F1BF-6D61-48C4-B582-BA02D921BA1E}"/>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05</a:t>
              </a:r>
            </a:p>
          </p:txBody>
        </p:sp>
        <p:sp>
          <p:nvSpPr>
            <p:cNvPr id="69" name="TextBox 68">
              <a:extLst>
                <a:ext uri="{FF2B5EF4-FFF2-40B4-BE49-F238E27FC236}">
                  <a16:creationId xmlns:a16="http://schemas.microsoft.com/office/drawing/2014/main" id="{77E4AD8F-E2A6-470E-9430-C481C83E3E44}"/>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89" name="Group 88">
            <a:extLst>
              <a:ext uri="{FF2B5EF4-FFF2-40B4-BE49-F238E27FC236}">
                <a16:creationId xmlns:a16="http://schemas.microsoft.com/office/drawing/2014/main" id="{C9960360-A999-40D0-A359-02C2BDA45290}"/>
              </a:ext>
            </a:extLst>
          </p:cNvPr>
          <p:cNvGrpSpPr/>
          <p:nvPr/>
        </p:nvGrpSpPr>
        <p:grpSpPr>
          <a:xfrm>
            <a:off x="1827772" y="4571103"/>
            <a:ext cx="3733800" cy="1006183"/>
            <a:chOff x="1827772" y="4571103"/>
            <a:chExt cx="3733800" cy="1006183"/>
          </a:xfrm>
          <a:effectLst>
            <a:outerShdw blurRad="63500" sx="101000" sy="101000" algn="ctr" rotWithShape="0">
              <a:prstClr val="black">
                <a:alpha val="40000"/>
              </a:prstClr>
            </a:outerShdw>
          </a:effectLst>
        </p:grpSpPr>
        <p:sp>
          <p:nvSpPr>
            <p:cNvPr id="71" name="Freeform: Shape 70">
              <a:extLst>
                <a:ext uri="{FF2B5EF4-FFF2-40B4-BE49-F238E27FC236}">
                  <a16:creationId xmlns:a16="http://schemas.microsoft.com/office/drawing/2014/main" id="{21AB14AF-F376-4AC7-8764-596020C444F5}"/>
                </a:ext>
              </a:extLst>
            </p:cNvPr>
            <p:cNvSpPr/>
            <p:nvPr/>
          </p:nvSpPr>
          <p:spPr>
            <a:xfrm>
              <a:off x="4570972" y="4571446"/>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solidFill>
              <a:schemeClr val="bg1">
                <a:lumMod val="65000"/>
              </a:schemeClr>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355F9EC8-41EE-4A1F-B112-0447CF877009}"/>
                </a:ext>
              </a:extLst>
            </p:cNvPr>
            <p:cNvSpPr/>
            <p:nvPr/>
          </p:nvSpPr>
          <p:spPr>
            <a:xfrm>
              <a:off x="1827772" y="4571103"/>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2" name="TextBox 71">
            <a:extLst>
              <a:ext uri="{FF2B5EF4-FFF2-40B4-BE49-F238E27FC236}">
                <a16:creationId xmlns:a16="http://schemas.microsoft.com/office/drawing/2014/main" id="{45CF4F4E-C0C2-4BF4-A70B-B0C02FD1847A}"/>
              </a:ext>
            </a:extLst>
          </p:cNvPr>
          <p:cNvSpPr txBox="1"/>
          <p:nvPr/>
        </p:nvSpPr>
        <p:spPr>
          <a:xfrm>
            <a:off x="1827772" y="4964486"/>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73" name="Group 72">
            <a:extLst>
              <a:ext uri="{FF2B5EF4-FFF2-40B4-BE49-F238E27FC236}">
                <a16:creationId xmlns:a16="http://schemas.microsoft.com/office/drawing/2014/main" id="{6ADF105A-D213-46EF-81D0-D9C5F5052B1A}"/>
              </a:ext>
            </a:extLst>
          </p:cNvPr>
          <p:cNvGrpSpPr/>
          <p:nvPr/>
        </p:nvGrpSpPr>
        <p:grpSpPr>
          <a:xfrm>
            <a:off x="6646181" y="3286830"/>
            <a:ext cx="3581400" cy="914400"/>
            <a:chOff x="914400" y="1950377"/>
            <a:chExt cx="3581400" cy="914400"/>
          </a:xfrm>
        </p:grpSpPr>
        <p:sp>
          <p:nvSpPr>
            <p:cNvPr id="74" name="Freeform: Shape 73">
              <a:extLst>
                <a:ext uri="{FF2B5EF4-FFF2-40B4-BE49-F238E27FC236}">
                  <a16:creationId xmlns:a16="http://schemas.microsoft.com/office/drawing/2014/main" id="{89857B5A-E515-4093-A3FB-4D130B414006}"/>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57CCC6"/>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extBox 74">
              <a:extLst>
                <a:ext uri="{FF2B5EF4-FFF2-40B4-BE49-F238E27FC236}">
                  <a16:creationId xmlns:a16="http://schemas.microsoft.com/office/drawing/2014/main" id="{6FA422D7-0078-4FE9-960B-96DE425DCEC1}"/>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04</a:t>
              </a:r>
            </a:p>
          </p:txBody>
        </p:sp>
        <p:sp>
          <p:nvSpPr>
            <p:cNvPr id="76" name="TextBox 75">
              <a:extLst>
                <a:ext uri="{FF2B5EF4-FFF2-40B4-BE49-F238E27FC236}">
                  <a16:creationId xmlns:a16="http://schemas.microsoft.com/office/drawing/2014/main" id="{9D81EB1A-B771-473A-92FE-963E19F9832E}"/>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91" name="Group 90">
            <a:extLst>
              <a:ext uri="{FF2B5EF4-FFF2-40B4-BE49-F238E27FC236}">
                <a16:creationId xmlns:a16="http://schemas.microsoft.com/office/drawing/2014/main" id="{D9B22D4A-5DA2-4698-83DE-530AEAA37DB2}"/>
              </a:ext>
            </a:extLst>
          </p:cNvPr>
          <p:cNvGrpSpPr/>
          <p:nvPr/>
        </p:nvGrpSpPr>
        <p:grpSpPr>
          <a:xfrm>
            <a:off x="7560581" y="3241110"/>
            <a:ext cx="3733800" cy="1006183"/>
            <a:chOff x="7560581" y="3241110"/>
            <a:chExt cx="3733800" cy="1006183"/>
          </a:xfrm>
          <a:effectLst>
            <a:outerShdw blurRad="63500" sx="101000" sy="101000" algn="ctr" rotWithShape="0">
              <a:prstClr val="black">
                <a:alpha val="40000"/>
              </a:prstClr>
            </a:outerShdw>
          </a:effectLst>
        </p:grpSpPr>
        <p:sp>
          <p:nvSpPr>
            <p:cNvPr id="78" name="Freeform: Shape 77">
              <a:extLst>
                <a:ext uri="{FF2B5EF4-FFF2-40B4-BE49-F238E27FC236}">
                  <a16:creationId xmlns:a16="http://schemas.microsoft.com/office/drawing/2014/main" id="{7C5C9626-E5E2-41ED-8E7D-81A01FC09636}"/>
                </a:ext>
              </a:extLst>
            </p:cNvPr>
            <p:cNvSpPr/>
            <p:nvPr/>
          </p:nvSpPr>
          <p:spPr>
            <a:xfrm>
              <a:off x="10303781" y="3241453"/>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solidFill>
              <a:schemeClr val="bg1">
                <a:lumMod val="65000"/>
              </a:schemeClr>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739B4604-5433-4547-A684-E9B26ABEA4A3}"/>
                </a:ext>
              </a:extLst>
            </p:cNvPr>
            <p:cNvSpPr/>
            <p:nvPr/>
          </p:nvSpPr>
          <p:spPr>
            <a:xfrm>
              <a:off x="7560581" y="3241110"/>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9" name="TextBox 78">
            <a:extLst>
              <a:ext uri="{FF2B5EF4-FFF2-40B4-BE49-F238E27FC236}">
                <a16:creationId xmlns:a16="http://schemas.microsoft.com/office/drawing/2014/main" id="{26E68383-AB27-46CB-831E-028162062DC6}"/>
              </a:ext>
            </a:extLst>
          </p:cNvPr>
          <p:cNvSpPr txBox="1"/>
          <p:nvPr/>
        </p:nvSpPr>
        <p:spPr>
          <a:xfrm>
            <a:off x="7560581" y="3634493"/>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80" name="Group 79">
            <a:extLst>
              <a:ext uri="{FF2B5EF4-FFF2-40B4-BE49-F238E27FC236}">
                <a16:creationId xmlns:a16="http://schemas.microsoft.com/office/drawing/2014/main" id="{FC117B92-80AD-4AC1-B9F3-F0DEF1CC0AAB}"/>
              </a:ext>
            </a:extLst>
          </p:cNvPr>
          <p:cNvGrpSpPr/>
          <p:nvPr/>
        </p:nvGrpSpPr>
        <p:grpSpPr>
          <a:xfrm>
            <a:off x="6646181" y="4610860"/>
            <a:ext cx="3581400" cy="914400"/>
            <a:chOff x="914400" y="1950377"/>
            <a:chExt cx="3581400" cy="914400"/>
          </a:xfrm>
        </p:grpSpPr>
        <p:sp>
          <p:nvSpPr>
            <p:cNvPr id="81" name="Freeform: Shape 80">
              <a:extLst>
                <a:ext uri="{FF2B5EF4-FFF2-40B4-BE49-F238E27FC236}">
                  <a16:creationId xmlns:a16="http://schemas.microsoft.com/office/drawing/2014/main" id="{E0B65CC1-23F5-48DA-A26E-D3EFFBB58954}"/>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60DCFF"/>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TextBox 81">
              <a:extLst>
                <a:ext uri="{FF2B5EF4-FFF2-40B4-BE49-F238E27FC236}">
                  <a16:creationId xmlns:a16="http://schemas.microsoft.com/office/drawing/2014/main" id="{305A8B83-5BA1-4B8B-B542-7897AD6D1B31}"/>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06</a:t>
              </a:r>
            </a:p>
          </p:txBody>
        </p:sp>
        <p:sp>
          <p:nvSpPr>
            <p:cNvPr id="83" name="TextBox 82">
              <a:extLst>
                <a:ext uri="{FF2B5EF4-FFF2-40B4-BE49-F238E27FC236}">
                  <a16:creationId xmlns:a16="http://schemas.microsoft.com/office/drawing/2014/main" id="{F6394EF0-4D86-4C24-9F82-38F6995F5FC2}"/>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92" name="Group 91">
            <a:extLst>
              <a:ext uri="{FF2B5EF4-FFF2-40B4-BE49-F238E27FC236}">
                <a16:creationId xmlns:a16="http://schemas.microsoft.com/office/drawing/2014/main" id="{EC06F968-3C79-4452-B23B-886E7BA809A6}"/>
              </a:ext>
            </a:extLst>
          </p:cNvPr>
          <p:cNvGrpSpPr/>
          <p:nvPr/>
        </p:nvGrpSpPr>
        <p:grpSpPr>
          <a:xfrm>
            <a:off x="7560581" y="4565140"/>
            <a:ext cx="3733800" cy="1006183"/>
            <a:chOff x="7560581" y="4565140"/>
            <a:chExt cx="3733800" cy="1006183"/>
          </a:xfrm>
          <a:effectLst>
            <a:outerShdw blurRad="63500" sx="101000" sy="101000" algn="ctr" rotWithShape="0">
              <a:prstClr val="black">
                <a:alpha val="40000"/>
              </a:prstClr>
            </a:outerShdw>
          </a:effectLst>
        </p:grpSpPr>
        <p:sp>
          <p:nvSpPr>
            <p:cNvPr id="85" name="Freeform: Shape 84">
              <a:extLst>
                <a:ext uri="{FF2B5EF4-FFF2-40B4-BE49-F238E27FC236}">
                  <a16:creationId xmlns:a16="http://schemas.microsoft.com/office/drawing/2014/main" id="{EC529C46-F484-40B1-825E-D4ADC12B884B}"/>
                </a:ext>
              </a:extLst>
            </p:cNvPr>
            <p:cNvSpPr/>
            <p:nvPr/>
          </p:nvSpPr>
          <p:spPr>
            <a:xfrm>
              <a:off x="10303781" y="4565483"/>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solidFill>
              <a:schemeClr val="bg1">
                <a:lumMod val="65000"/>
              </a:schemeClr>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Shape 83">
              <a:extLst>
                <a:ext uri="{FF2B5EF4-FFF2-40B4-BE49-F238E27FC236}">
                  <a16:creationId xmlns:a16="http://schemas.microsoft.com/office/drawing/2014/main" id="{A488CE2E-AFCF-4105-A29D-52DF363F0389}"/>
                </a:ext>
              </a:extLst>
            </p:cNvPr>
            <p:cNvSpPr/>
            <p:nvPr/>
          </p:nvSpPr>
          <p:spPr>
            <a:xfrm>
              <a:off x="7560581" y="4565140"/>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6" name="TextBox 85">
            <a:extLst>
              <a:ext uri="{FF2B5EF4-FFF2-40B4-BE49-F238E27FC236}">
                <a16:creationId xmlns:a16="http://schemas.microsoft.com/office/drawing/2014/main" id="{5C2DB0BD-9640-49FD-B4C1-440014D44539}"/>
              </a:ext>
            </a:extLst>
          </p:cNvPr>
          <p:cNvSpPr txBox="1"/>
          <p:nvPr/>
        </p:nvSpPr>
        <p:spPr>
          <a:xfrm>
            <a:off x="7560581" y="4958523"/>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24" name="Группа 856">
            <a:extLst>
              <a:ext uri="{FF2B5EF4-FFF2-40B4-BE49-F238E27FC236}">
                <a16:creationId xmlns:a16="http://schemas.microsoft.com/office/drawing/2014/main" id="{CC7412BC-415E-407B-83C0-FDB1ADA25411}"/>
              </a:ext>
            </a:extLst>
          </p:cNvPr>
          <p:cNvGrpSpPr>
            <a:grpSpLocks noChangeAspect="1"/>
          </p:cNvGrpSpPr>
          <p:nvPr/>
        </p:nvGrpSpPr>
        <p:grpSpPr>
          <a:xfrm>
            <a:off x="10516619" y="2177578"/>
            <a:ext cx="468939" cy="457200"/>
            <a:chOff x="3374227" y="3146337"/>
            <a:chExt cx="594503" cy="579621"/>
          </a:xfrm>
          <a:solidFill>
            <a:schemeClr val="bg1"/>
          </a:solidFill>
        </p:grpSpPr>
        <p:sp>
          <p:nvSpPr>
            <p:cNvPr id="25" name="Freeform 45">
              <a:extLst>
                <a:ext uri="{FF2B5EF4-FFF2-40B4-BE49-F238E27FC236}">
                  <a16:creationId xmlns:a16="http://schemas.microsoft.com/office/drawing/2014/main" id="{669C34E6-4201-4109-9B59-754768E92836}"/>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46">
              <a:extLst>
                <a:ext uri="{FF2B5EF4-FFF2-40B4-BE49-F238E27FC236}">
                  <a16:creationId xmlns:a16="http://schemas.microsoft.com/office/drawing/2014/main" id="{9A24990E-C62B-4300-938F-9710E6014956}"/>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47">
              <a:extLst>
                <a:ext uri="{FF2B5EF4-FFF2-40B4-BE49-F238E27FC236}">
                  <a16:creationId xmlns:a16="http://schemas.microsoft.com/office/drawing/2014/main" id="{4B1E97C9-0A05-4344-BB69-295C1AA5D3AF}"/>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48">
              <a:extLst>
                <a:ext uri="{FF2B5EF4-FFF2-40B4-BE49-F238E27FC236}">
                  <a16:creationId xmlns:a16="http://schemas.microsoft.com/office/drawing/2014/main" id="{4ADDA253-286C-41DA-865E-E48EB331787F}"/>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9" name="Группа 855">
            <a:extLst>
              <a:ext uri="{FF2B5EF4-FFF2-40B4-BE49-F238E27FC236}">
                <a16:creationId xmlns:a16="http://schemas.microsoft.com/office/drawing/2014/main" id="{52B8F95C-3319-4440-AE40-DE4E90AAD02E}"/>
              </a:ext>
            </a:extLst>
          </p:cNvPr>
          <p:cNvGrpSpPr>
            <a:grpSpLocks noChangeAspect="1"/>
          </p:cNvGrpSpPr>
          <p:nvPr/>
        </p:nvGrpSpPr>
        <p:grpSpPr>
          <a:xfrm>
            <a:off x="10558127" y="4838061"/>
            <a:ext cx="467746" cy="457200"/>
            <a:chOff x="4228128" y="3146337"/>
            <a:chExt cx="592991" cy="579621"/>
          </a:xfrm>
          <a:solidFill>
            <a:schemeClr val="bg1"/>
          </a:solidFill>
        </p:grpSpPr>
        <p:sp>
          <p:nvSpPr>
            <p:cNvPr id="30" name="Freeform 53">
              <a:extLst>
                <a:ext uri="{FF2B5EF4-FFF2-40B4-BE49-F238E27FC236}">
                  <a16:creationId xmlns:a16="http://schemas.microsoft.com/office/drawing/2014/main" id="{0AEED257-10C2-400A-A276-5692460BF779}"/>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1" name="Freeform 54">
              <a:extLst>
                <a:ext uri="{FF2B5EF4-FFF2-40B4-BE49-F238E27FC236}">
                  <a16:creationId xmlns:a16="http://schemas.microsoft.com/office/drawing/2014/main" id="{44C55BE5-ABD8-4468-9EAE-FB65C4F83AB6}"/>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2" name="Freeform 55">
              <a:extLst>
                <a:ext uri="{FF2B5EF4-FFF2-40B4-BE49-F238E27FC236}">
                  <a16:creationId xmlns:a16="http://schemas.microsoft.com/office/drawing/2014/main" id="{0D7DBE26-8D9B-43F7-A376-9F4CA5AA1612}"/>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56">
              <a:extLst>
                <a:ext uri="{FF2B5EF4-FFF2-40B4-BE49-F238E27FC236}">
                  <a16:creationId xmlns:a16="http://schemas.microsoft.com/office/drawing/2014/main" id="{0B43D1D3-7DF3-4DF6-9D27-C2CE264F5FAD}"/>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4" name="Freeform 57">
              <a:extLst>
                <a:ext uri="{FF2B5EF4-FFF2-40B4-BE49-F238E27FC236}">
                  <a16:creationId xmlns:a16="http://schemas.microsoft.com/office/drawing/2014/main" id="{973FF88D-7C11-4A50-929B-8F9318435A7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5" name="Freeform 58">
              <a:extLst>
                <a:ext uri="{FF2B5EF4-FFF2-40B4-BE49-F238E27FC236}">
                  <a16:creationId xmlns:a16="http://schemas.microsoft.com/office/drawing/2014/main" id="{999CF149-B4F6-4F08-A4AD-342A87C01EC6}"/>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6" name="Группа 143">
            <a:extLst>
              <a:ext uri="{FF2B5EF4-FFF2-40B4-BE49-F238E27FC236}">
                <a16:creationId xmlns:a16="http://schemas.microsoft.com/office/drawing/2014/main" id="{A74A3E74-0B5A-4EC4-9076-617EBFAA0E29}"/>
              </a:ext>
            </a:extLst>
          </p:cNvPr>
          <p:cNvGrpSpPr>
            <a:grpSpLocks noChangeAspect="1"/>
          </p:cNvGrpSpPr>
          <p:nvPr/>
        </p:nvGrpSpPr>
        <p:grpSpPr>
          <a:xfrm>
            <a:off x="10556160" y="3501583"/>
            <a:ext cx="534924" cy="457200"/>
            <a:chOff x="4329113" y="1919288"/>
            <a:chExt cx="3529013" cy="3016250"/>
          </a:xfrm>
          <a:solidFill>
            <a:schemeClr val="bg1"/>
          </a:solidFill>
        </p:grpSpPr>
        <p:sp>
          <p:nvSpPr>
            <p:cNvPr id="37" name="Freeform 128">
              <a:extLst>
                <a:ext uri="{FF2B5EF4-FFF2-40B4-BE49-F238E27FC236}">
                  <a16:creationId xmlns:a16="http://schemas.microsoft.com/office/drawing/2014/main" id="{1E69233C-70B8-4B85-97E1-C32AC4B801D0}"/>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8" name="Freeform 129">
              <a:extLst>
                <a:ext uri="{FF2B5EF4-FFF2-40B4-BE49-F238E27FC236}">
                  <a16:creationId xmlns:a16="http://schemas.microsoft.com/office/drawing/2014/main" id="{F08E1B00-B3F8-415A-90E3-81E65BBC8377}"/>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9" name="Группа 730">
            <a:extLst>
              <a:ext uri="{FF2B5EF4-FFF2-40B4-BE49-F238E27FC236}">
                <a16:creationId xmlns:a16="http://schemas.microsoft.com/office/drawing/2014/main" id="{614CD191-8028-4BD8-B19E-3DEE1632AA58}"/>
              </a:ext>
            </a:extLst>
          </p:cNvPr>
          <p:cNvGrpSpPr>
            <a:grpSpLocks noChangeAspect="1"/>
          </p:cNvGrpSpPr>
          <p:nvPr/>
        </p:nvGrpSpPr>
        <p:grpSpPr>
          <a:xfrm>
            <a:off x="4862847" y="4838061"/>
            <a:ext cx="441508" cy="457200"/>
            <a:chOff x="4595813" y="1874838"/>
            <a:chExt cx="2992438" cy="3098800"/>
          </a:xfrm>
          <a:solidFill>
            <a:schemeClr val="bg1"/>
          </a:solidFill>
        </p:grpSpPr>
        <p:sp>
          <p:nvSpPr>
            <p:cNvPr id="40" name="Freeform 636">
              <a:extLst>
                <a:ext uri="{FF2B5EF4-FFF2-40B4-BE49-F238E27FC236}">
                  <a16:creationId xmlns:a16="http://schemas.microsoft.com/office/drawing/2014/main" id="{0A9A1E4F-B737-4016-BBCD-8E932A941E26}"/>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1" name="Freeform 637">
              <a:extLst>
                <a:ext uri="{FF2B5EF4-FFF2-40B4-BE49-F238E27FC236}">
                  <a16:creationId xmlns:a16="http://schemas.microsoft.com/office/drawing/2014/main" id="{81CF2E6B-DE18-4A5D-BECA-6604D91A57CC}"/>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2" name="Группа 209">
            <a:extLst>
              <a:ext uri="{FF2B5EF4-FFF2-40B4-BE49-F238E27FC236}">
                <a16:creationId xmlns:a16="http://schemas.microsoft.com/office/drawing/2014/main" id="{B6362CEA-939C-406F-9974-EA0AD9E83B52}"/>
              </a:ext>
            </a:extLst>
          </p:cNvPr>
          <p:cNvGrpSpPr>
            <a:grpSpLocks noChangeAspect="1"/>
          </p:cNvGrpSpPr>
          <p:nvPr/>
        </p:nvGrpSpPr>
        <p:grpSpPr>
          <a:xfrm>
            <a:off x="4801806" y="2186929"/>
            <a:ext cx="470378" cy="457200"/>
            <a:chOff x="4143375" y="2679701"/>
            <a:chExt cx="3513138" cy="3414713"/>
          </a:xfrm>
          <a:solidFill>
            <a:schemeClr val="bg1"/>
          </a:solidFill>
        </p:grpSpPr>
        <p:sp>
          <p:nvSpPr>
            <p:cNvPr id="43" name="Freeform 182">
              <a:extLst>
                <a:ext uri="{FF2B5EF4-FFF2-40B4-BE49-F238E27FC236}">
                  <a16:creationId xmlns:a16="http://schemas.microsoft.com/office/drawing/2014/main" id="{FC1D6A69-24B7-47D3-A5B9-FC15E430BFD9}"/>
                </a:ext>
              </a:extLst>
            </p:cNvPr>
            <p:cNvSpPr>
              <a:spLocks/>
            </p:cNvSpPr>
            <p:nvPr/>
          </p:nvSpPr>
          <p:spPr bwMode="auto">
            <a:xfrm>
              <a:off x="5757863" y="5010151"/>
              <a:ext cx="284163" cy="284163"/>
            </a:xfrm>
            <a:custGeom>
              <a:avLst/>
              <a:gdLst>
                <a:gd name="T0" fmla="*/ 179 w 358"/>
                <a:gd name="T1" fmla="*/ 0 h 358"/>
                <a:gd name="T2" fmla="*/ 215 w 358"/>
                <a:gd name="T3" fmla="*/ 4 h 358"/>
                <a:gd name="T4" fmla="*/ 250 w 358"/>
                <a:gd name="T5" fmla="*/ 13 h 358"/>
                <a:gd name="T6" fmla="*/ 279 w 358"/>
                <a:gd name="T7" fmla="*/ 31 h 358"/>
                <a:gd name="T8" fmla="*/ 306 w 358"/>
                <a:gd name="T9" fmla="*/ 52 h 358"/>
                <a:gd name="T10" fmla="*/ 328 w 358"/>
                <a:gd name="T11" fmla="*/ 79 h 358"/>
                <a:gd name="T12" fmla="*/ 345 w 358"/>
                <a:gd name="T13" fmla="*/ 108 h 358"/>
                <a:gd name="T14" fmla="*/ 354 w 358"/>
                <a:gd name="T15" fmla="*/ 142 h 358"/>
                <a:gd name="T16" fmla="*/ 358 w 358"/>
                <a:gd name="T17" fmla="*/ 178 h 358"/>
                <a:gd name="T18" fmla="*/ 354 w 358"/>
                <a:gd name="T19" fmla="*/ 214 h 358"/>
                <a:gd name="T20" fmla="*/ 345 w 358"/>
                <a:gd name="T21" fmla="*/ 248 h 358"/>
                <a:gd name="T22" fmla="*/ 328 w 358"/>
                <a:gd name="T23" fmla="*/ 279 h 358"/>
                <a:gd name="T24" fmla="*/ 306 w 358"/>
                <a:gd name="T25" fmla="*/ 306 h 358"/>
                <a:gd name="T26" fmla="*/ 279 w 358"/>
                <a:gd name="T27" fmla="*/ 327 h 358"/>
                <a:gd name="T28" fmla="*/ 250 w 358"/>
                <a:gd name="T29" fmla="*/ 343 h 358"/>
                <a:gd name="T30" fmla="*/ 215 w 358"/>
                <a:gd name="T31" fmla="*/ 354 h 358"/>
                <a:gd name="T32" fmla="*/ 179 w 358"/>
                <a:gd name="T33" fmla="*/ 358 h 358"/>
                <a:gd name="T34" fmla="*/ 144 w 358"/>
                <a:gd name="T35" fmla="*/ 354 h 358"/>
                <a:gd name="T36" fmla="*/ 110 w 358"/>
                <a:gd name="T37" fmla="*/ 343 h 358"/>
                <a:gd name="T38" fmla="*/ 79 w 358"/>
                <a:gd name="T39" fmla="*/ 327 h 358"/>
                <a:gd name="T40" fmla="*/ 53 w 358"/>
                <a:gd name="T41" fmla="*/ 306 h 358"/>
                <a:gd name="T42" fmla="*/ 31 w 358"/>
                <a:gd name="T43" fmla="*/ 279 h 358"/>
                <a:gd name="T44" fmla="*/ 15 w 358"/>
                <a:gd name="T45" fmla="*/ 248 h 358"/>
                <a:gd name="T46" fmla="*/ 4 w 358"/>
                <a:gd name="T47" fmla="*/ 214 h 358"/>
                <a:gd name="T48" fmla="*/ 0 w 358"/>
                <a:gd name="T49" fmla="*/ 178 h 358"/>
                <a:gd name="T50" fmla="*/ 4 w 358"/>
                <a:gd name="T51" fmla="*/ 142 h 358"/>
                <a:gd name="T52" fmla="*/ 15 w 358"/>
                <a:gd name="T53" fmla="*/ 108 h 358"/>
                <a:gd name="T54" fmla="*/ 31 w 358"/>
                <a:gd name="T55" fmla="*/ 79 h 358"/>
                <a:gd name="T56" fmla="*/ 53 w 358"/>
                <a:gd name="T57" fmla="*/ 52 h 358"/>
                <a:gd name="T58" fmla="*/ 79 w 358"/>
                <a:gd name="T59" fmla="*/ 31 h 358"/>
                <a:gd name="T60" fmla="*/ 110 w 358"/>
                <a:gd name="T61" fmla="*/ 13 h 358"/>
                <a:gd name="T62" fmla="*/ 144 w 358"/>
                <a:gd name="T63" fmla="*/ 4 h 358"/>
                <a:gd name="T64" fmla="*/ 179 w 358"/>
                <a:gd name="T65" fmla="*/ 0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58" h="358">
                  <a:moveTo>
                    <a:pt x="179" y="0"/>
                  </a:moveTo>
                  <a:lnTo>
                    <a:pt x="215" y="4"/>
                  </a:lnTo>
                  <a:lnTo>
                    <a:pt x="250" y="13"/>
                  </a:lnTo>
                  <a:lnTo>
                    <a:pt x="279" y="31"/>
                  </a:lnTo>
                  <a:lnTo>
                    <a:pt x="306" y="52"/>
                  </a:lnTo>
                  <a:lnTo>
                    <a:pt x="328" y="79"/>
                  </a:lnTo>
                  <a:lnTo>
                    <a:pt x="345" y="108"/>
                  </a:lnTo>
                  <a:lnTo>
                    <a:pt x="354" y="142"/>
                  </a:lnTo>
                  <a:lnTo>
                    <a:pt x="358" y="178"/>
                  </a:lnTo>
                  <a:lnTo>
                    <a:pt x="354" y="214"/>
                  </a:lnTo>
                  <a:lnTo>
                    <a:pt x="345" y="248"/>
                  </a:lnTo>
                  <a:lnTo>
                    <a:pt x="328" y="279"/>
                  </a:lnTo>
                  <a:lnTo>
                    <a:pt x="306" y="306"/>
                  </a:lnTo>
                  <a:lnTo>
                    <a:pt x="279" y="327"/>
                  </a:lnTo>
                  <a:lnTo>
                    <a:pt x="250" y="343"/>
                  </a:lnTo>
                  <a:lnTo>
                    <a:pt x="215" y="354"/>
                  </a:lnTo>
                  <a:lnTo>
                    <a:pt x="179" y="358"/>
                  </a:lnTo>
                  <a:lnTo>
                    <a:pt x="144" y="354"/>
                  </a:lnTo>
                  <a:lnTo>
                    <a:pt x="110" y="343"/>
                  </a:lnTo>
                  <a:lnTo>
                    <a:pt x="79" y="327"/>
                  </a:lnTo>
                  <a:lnTo>
                    <a:pt x="53" y="306"/>
                  </a:lnTo>
                  <a:lnTo>
                    <a:pt x="31" y="279"/>
                  </a:lnTo>
                  <a:lnTo>
                    <a:pt x="15" y="248"/>
                  </a:lnTo>
                  <a:lnTo>
                    <a:pt x="4" y="214"/>
                  </a:lnTo>
                  <a:lnTo>
                    <a:pt x="0" y="178"/>
                  </a:lnTo>
                  <a:lnTo>
                    <a:pt x="4" y="142"/>
                  </a:lnTo>
                  <a:lnTo>
                    <a:pt x="15" y="108"/>
                  </a:lnTo>
                  <a:lnTo>
                    <a:pt x="31" y="79"/>
                  </a:lnTo>
                  <a:lnTo>
                    <a:pt x="53" y="52"/>
                  </a:lnTo>
                  <a:lnTo>
                    <a:pt x="79" y="31"/>
                  </a:lnTo>
                  <a:lnTo>
                    <a:pt x="110" y="13"/>
                  </a:lnTo>
                  <a:lnTo>
                    <a:pt x="144" y="4"/>
                  </a:lnTo>
                  <a:lnTo>
                    <a:pt x="17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183">
              <a:extLst>
                <a:ext uri="{FF2B5EF4-FFF2-40B4-BE49-F238E27FC236}">
                  <a16:creationId xmlns:a16="http://schemas.microsoft.com/office/drawing/2014/main" id="{33B00553-E655-4B77-B930-F44B05F730A9}"/>
                </a:ext>
              </a:extLst>
            </p:cNvPr>
            <p:cNvSpPr>
              <a:spLocks/>
            </p:cNvSpPr>
            <p:nvPr/>
          </p:nvSpPr>
          <p:spPr bwMode="auto">
            <a:xfrm>
              <a:off x="5689600" y="3411538"/>
              <a:ext cx="1190625" cy="1177925"/>
            </a:xfrm>
            <a:custGeom>
              <a:avLst/>
              <a:gdLst>
                <a:gd name="T0" fmla="*/ 827 w 1499"/>
                <a:gd name="T1" fmla="*/ 4 h 1484"/>
                <a:gd name="T2" fmla="*/ 973 w 1499"/>
                <a:gd name="T3" fmla="*/ 33 h 1484"/>
                <a:gd name="T4" fmla="*/ 1107 w 1499"/>
                <a:gd name="T5" fmla="*/ 90 h 1484"/>
                <a:gd name="T6" fmla="*/ 1227 w 1499"/>
                <a:gd name="T7" fmla="*/ 170 h 1484"/>
                <a:gd name="T8" fmla="*/ 1329 w 1499"/>
                <a:gd name="T9" fmla="*/ 269 h 1484"/>
                <a:gd name="T10" fmla="*/ 1409 w 1499"/>
                <a:gd name="T11" fmla="*/ 389 h 1484"/>
                <a:gd name="T12" fmla="*/ 1466 w 1499"/>
                <a:gd name="T13" fmla="*/ 522 h 1484"/>
                <a:gd name="T14" fmla="*/ 1496 w 1499"/>
                <a:gd name="T15" fmla="*/ 667 h 1484"/>
                <a:gd name="T16" fmla="*/ 1496 w 1499"/>
                <a:gd name="T17" fmla="*/ 818 h 1484"/>
                <a:gd name="T18" fmla="*/ 1466 w 1499"/>
                <a:gd name="T19" fmla="*/ 963 h 1484"/>
                <a:gd name="T20" fmla="*/ 1409 w 1499"/>
                <a:gd name="T21" fmla="*/ 1096 h 1484"/>
                <a:gd name="T22" fmla="*/ 1329 w 1499"/>
                <a:gd name="T23" fmla="*/ 1214 h 1484"/>
                <a:gd name="T24" fmla="*/ 1227 w 1499"/>
                <a:gd name="T25" fmla="*/ 1315 h 1484"/>
                <a:gd name="T26" fmla="*/ 1107 w 1499"/>
                <a:gd name="T27" fmla="*/ 1394 h 1484"/>
                <a:gd name="T28" fmla="*/ 973 w 1499"/>
                <a:gd name="T29" fmla="*/ 1450 h 1484"/>
                <a:gd name="T30" fmla="*/ 827 w 1499"/>
                <a:gd name="T31" fmla="*/ 1480 h 1484"/>
                <a:gd name="T32" fmla="*/ 674 w 1499"/>
                <a:gd name="T33" fmla="*/ 1480 h 1484"/>
                <a:gd name="T34" fmla="*/ 528 w 1499"/>
                <a:gd name="T35" fmla="*/ 1450 h 1484"/>
                <a:gd name="T36" fmla="*/ 392 w 1499"/>
                <a:gd name="T37" fmla="*/ 1394 h 1484"/>
                <a:gd name="T38" fmla="*/ 273 w 1499"/>
                <a:gd name="T39" fmla="*/ 1315 h 1484"/>
                <a:gd name="T40" fmla="*/ 172 w 1499"/>
                <a:gd name="T41" fmla="*/ 1214 h 1484"/>
                <a:gd name="T42" fmla="*/ 92 w 1499"/>
                <a:gd name="T43" fmla="*/ 1096 h 1484"/>
                <a:gd name="T44" fmla="*/ 34 w 1499"/>
                <a:gd name="T45" fmla="*/ 963 h 1484"/>
                <a:gd name="T46" fmla="*/ 4 w 1499"/>
                <a:gd name="T47" fmla="*/ 818 h 1484"/>
                <a:gd name="T48" fmla="*/ 4 w 1499"/>
                <a:gd name="T49" fmla="*/ 667 h 1484"/>
                <a:gd name="T50" fmla="*/ 34 w 1499"/>
                <a:gd name="T51" fmla="*/ 522 h 1484"/>
                <a:gd name="T52" fmla="*/ 92 w 1499"/>
                <a:gd name="T53" fmla="*/ 389 h 1484"/>
                <a:gd name="T54" fmla="*/ 172 w 1499"/>
                <a:gd name="T55" fmla="*/ 269 h 1484"/>
                <a:gd name="T56" fmla="*/ 273 w 1499"/>
                <a:gd name="T57" fmla="*/ 170 h 1484"/>
                <a:gd name="T58" fmla="*/ 392 w 1499"/>
                <a:gd name="T59" fmla="*/ 90 h 1484"/>
                <a:gd name="T60" fmla="*/ 528 w 1499"/>
                <a:gd name="T61" fmla="*/ 33 h 1484"/>
                <a:gd name="T62" fmla="*/ 674 w 1499"/>
                <a:gd name="T63" fmla="*/ 4 h 14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99" h="1484">
                  <a:moveTo>
                    <a:pt x="750" y="0"/>
                  </a:moveTo>
                  <a:lnTo>
                    <a:pt x="827" y="4"/>
                  </a:lnTo>
                  <a:lnTo>
                    <a:pt x="901" y="14"/>
                  </a:lnTo>
                  <a:lnTo>
                    <a:pt x="973" y="33"/>
                  </a:lnTo>
                  <a:lnTo>
                    <a:pt x="1042" y="59"/>
                  </a:lnTo>
                  <a:lnTo>
                    <a:pt x="1107" y="90"/>
                  </a:lnTo>
                  <a:lnTo>
                    <a:pt x="1169" y="127"/>
                  </a:lnTo>
                  <a:lnTo>
                    <a:pt x="1227" y="170"/>
                  </a:lnTo>
                  <a:lnTo>
                    <a:pt x="1280" y="217"/>
                  </a:lnTo>
                  <a:lnTo>
                    <a:pt x="1329" y="269"/>
                  </a:lnTo>
                  <a:lnTo>
                    <a:pt x="1372" y="327"/>
                  </a:lnTo>
                  <a:lnTo>
                    <a:pt x="1409" y="389"/>
                  </a:lnTo>
                  <a:lnTo>
                    <a:pt x="1441" y="453"/>
                  </a:lnTo>
                  <a:lnTo>
                    <a:pt x="1466" y="522"/>
                  </a:lnTo>
                  <a:lnTo>
                    <a:pt x="1484" y="593"/>
                  </a:lnTo>
                  <a:lnTo>
                    <a:pt x="1496" y="667"/>
                  </a:lnTo>
                  <a:lnTo>
                    <a:pt x="1499" y="742"/>
                  </a:lnTo>
                  <a:lnTo>
                    <a:pt x="1496" y="818"/>
                  </a:lnTo>
                  <a:lnTo>
                    <a:pt x="1484" y="892"/>
                  </a:lnTo>
                  <a:lnTo>
                    <a:pt x="1466" y="963"/>
                  </a:lnTo>
                  <a:lnTo>
                    <a:pt x="1441" y="1030"/>
                  </a:lnTo>
                  <a:lnTo>
                    <a:pt x="1409" y="1096"/>
                  </a:lnTo>
                  <a:lnTo>
                    <a:pt x="1372" y="1157"/>
                  </a:lnTo>
                  <a:lnTo>
                    <a:pt x="1329" y="1214"/>
                  </a:lnTo>
                  <a:lnTo>
                    <a:pt x="1280" y="1267"/>
                  </a:lnTo>
                  <a:lnTo>
                    <a:pt x="1227" y="1315"/>
                  </a:lnTo>
                  <a:lnTo>
                    <a:pt x="1169" y="1358"/>
                  </a:lnTo>
                  <a:lnTo>
                    <a:pt x="1107" y="1394"/>
                  </a:lnTo>
                  <a:lnTo>
                    <a:pt x="1042" y="1426"/>
                  </a:lnTo>
                  <a:lnTo>
                    <a:pt x="973" y="1450"/>
                  </a:lnTo>
                  <a:lnTo>
                    <a:pt x="901" y="1469"/>
                  </a:lnTo>
                  <a:lnTo>
                    <a:pt x="827" y="1480"/>
                  </a:lnTo>
                  <a:lnTo>
                    <a:pt x="750" y="1484"/>
                  </a:lnTo>
                  <a:lnTo>
                    <a:pt x="674" y="1480"/>
                  </a:lnTo>
                  <a:lnTo>
                    <a:pt x="599" y="1469"/>
                  </a:lnTo>
                  <a:lnTo>
                    <a:pt x="528" y="1450"/>
                  </a:lnTo>
                  <a:lnTo>
                    <a:pt x="458" y="1426"/>
                  </a:lnTo>
                  <a:lnTo>
                    <a:pt x="392" y="1394"/>
                  </a:lnTo>
                  <a:lnTo>
                    <a:pt x="330" y="1358"/>
                  </a:lnTo>
                  <a:lnTo>
                    <a:pt x="273" y="1315"/>
                  </a:lnTo>
                  <a:lnTo>
                    <a:pt x="220" y="1267"/>
                  </a:lnTo>
                  <a:lnTo>
                    <a:pt x="172" y="1214"/>
                  </a:lnTo>
                  <a:lnTo>
                    <a:pt x="128" y="1157"/>
                  </a:lnTo>
                  <a:lnTo>
                    <a:pt x="92" y="1096"/>
                  </a:lnTo>
                  <a:lnTo>
                    <a:pt x="59" y="1030"/>
                  </a:lnTo>
                  <a:lnTo>
                    <a:pt x="34" y="963"/>
                  </a:lnTo>
                  <a:lnTo>
                    <a:pt x="15" y="892"/>
                  </a:lnTo>
                  <a:lnTo>
                    <a:pt x="4" y="818"/>
                  </a:lnTo>
                  <a:lnTo>
                    <a:pt x="0" y="742"/>
                  </a:lnTo>
                  <a:lnTo>
                    <a:pt x="4" y="667"/>
                  </a:lnTo>
                  <a:lnTo>
                    <a:pt x="15" y="593"/>
                  </a:lnTo>
                  <a:lnTo>
                    <a:pt x="34" y="522"/>
                  </a:lnTo>
                  <a:lnTo>
                    <a:pt x="59" y="453"/>
                  </a:lnTo>
                  <a:lnTo>
                    <a:pt x="92" y="389"/>
                  </a:lnTo>
                  <a:lnTo>
                    <a:pt x="128" y="327"/>
                  </a:lnTo>
                  <a:lnTo>
                    <a:pt x="172" y="269"/>
                  </a:lnTo>
                  <a:lnTo>
                    <a:pt x="220" y="217"/>
                  </a:lnTo>
                  <a:lnTo>
                    <a:pt x="273" y="170"/>
                  </a:lnTo>
                  <a:lnTo>
                    <a:pt x="330" y="127"/>
                  </a:lnTo>
                  <a:lnTo>
                    <a:pt x="392" y="90"/>
                  </a:lnTo>
                  <a:lnTo>
                    <a:pt x="458" y="59"/>
                  </a:lnTo>
                  <a:lnTo>
                    <a:pt x="528" y="33"/>
                  </a:lnTo>
                  <a:lnTo>
                    <a:pt x="599" y="14"/>
                  </a:lnTo>
                  <a:lnTo>
                    <a:pt x="674" y="4"/>
                  </a:lnTo>
                  <a:lnTo>
                    <a:pt x="75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5" name="Freeform 184">
              <a:extLst>
                <a:ext uri="{FF2B5EF4-FFF2-40B4-BE49-F238E27FC236}">
                  <a16:creationId xmlns:a16="http://schemas.microsoft.com/office/drawing/2014/main" id="{1DB50B7C-BC33-4945-8804-4C61369016F8}"/>
                </a:ext>
              </a:extLst>
            </p:cNvPr>
            <p:cNvSpPr>
              <a:spLocks/>
            </p:cNvSpPr>
            <p:nvPr/>
          </p:nvSpPr>
          <p:spPr bwMode="auto">
            <a:xfrm>
              <a:off x="5140325" y="4784726"/>
              <a:ext cx="2289175" cy="1309688"/>
            </a:xfrm>
            <a:custGeom>
              <a:avLst/>
              <a:gdLst>
                <a:gd name="T0" fmla="*/ 2140 w 2885"/>
                <a:gd name="T1" fmla="*/ 12 h 1651"/>
                <a:gd name="T2" fmla="*/ 2238 w 2885"/>
                <a:gd name="T3" fmla="*/ 66 h 1651"/>
                <a:gd name="T4" fmla="*/ 2312 w 2885"/>
                <a:gd name="T5" fmla="*/ 140 h 1651"/>
                <a:gd name="T6" fmla="*/ 2359 w 2885"/>
                <a:gd name="T7" fmla="*/ 211 h 1651"/>
                <a:gd name="T8" fmla="*/ 2380 w 2885"/>
                <a:gd name="T9" fmla="*/ 255 h 1651"/>
                <a:gd name="T10" fmla="*/ 2885 w 2885"/>
                <a:gd name="T11" fmla="*/ 1603 h 1651"/>
                <a:gd name="T12" fmla="*/ 2867 w 2885"/>
                <a:gd name="T13" fmla="*/ 1636 h 1651"/>
                <a:gd name="T14" fmla="*/ 2811 w 2885"/>
                <a:gd name="T15" fmla="*/ 1651 h 1651"/>
                <a:gd name="T16" fmla="*/ 2461 w 2885"/>
                <a:gd name="T17" fmla="*/ 1643 h 1651"/>
                <a:gd name="T18" fmla="*/ 2421 w 2885"/>
                <a:gd name="T19" fmla="*/ 1611 h 1651"/>
                <a:gd name="T20" fmla="*/ 2406 w 2885"/>
                <a:gd name="T21" fmla="*/ 1585 h 1651"/>
                <a:gd name="T22" fmla="*/ 2180 w 2885"/>
                <a:gd name="T23" fmla="*/ 936 h 1651"/>
                <a:gd name="T24" fmla="*/ 2178 w 2885"/>
                <a:gd name="T25" fmla="*/ 932 h 1651"/>
                <a:gd name="T26" fmla="*/ 2174 w 2885"/>
                <a:gd name="T27" fmla="*/ 925 h 1651"/>
                <a:gd name="T28" fmla="*/ 2167 w 2885"/>
                <a:gd name="T29" fmla="*/ 922 h 1651"/>
                <a:gd name="T30" fmla="*/ 2163 w 2885"/>
                <a:gd name="T31" fmla="*/ 928 h 1651"/>
                <a:gd name="T32" fmla="*/ 2160 w 2885"/>
                <a:gd name="T33" fmla="*/ 945 h 1651"/>
                <a:gd name="T34" fmla="*/ 2160 w 2885"/>
                <a:gd name="T35" fmla="*/ 1035 h 1651"/>
                <a:gd name="T36" fmla="*/ 2160 w 2885"/>
                <a:gd name="T37" fmla="*/ 1199 h 1651"/>
                <a:gd name="T38" fmla="*/ 2160 w 2885"/>
                <a:gd name="T39" fmla="*/ 1380 h 1651"/>
                <a:gd name="T40" fmla="*/ 2162 w 2885"/>
                <a:gd name="T41" fmla="*/ 1538 h 1651"/>
                <a:gd name="T42" fmla="*/ 2160 w 2885"/>
                <a:gd name="T43" fmla="*/ 1599 h 1651"/>
                <a:gd name="T44" fmla="*/ 2143 w 2885"/>
                <a:gd name="T45" fmla="*/ 1637 h 1651"/>
                <a:gd name="T46" fmla="*/ 2085 w 2885"/>
                <a:gd name="T47" fmla="*/ 1651 h 1651"/>
                <a:gd name="T48" fmla="*/ 831 w 2885"/>
                <a:gd name="T49" fmla="*/ 1646 h 1651"/>
                <a:gd name="T50" fmla="*/ 804 w 2885"/>
                <a:gd name="T51" fmla="*/ 1616 h 1651"/>
                <a:gd name="T52" fmla="*/ 797 w 2885"/>
                <a:gd name="T53" fmla="*/ 1565 h 1651"/>
                <a:gd name="T54" fmla="*/ 797 w 2885"/>
                <a:gd name="T55" fmla="*/ 1407 h 1651"/>
                <a:gd name="T56" fmla="*/ 796 w 2885"/>
                <a:gd name="T57" fmla="*/ 1217 h 1651"/>
                <a:gd name="T58" fmla="*/ 796 w 2885"/>
                <a:gd name="T59" fmla="*/ 1044 h 1651"/>
                <a:gd name="T60" fmla="*/ 794 w 2885"/>
                <a:gd name="T61" fmla="*/ 940 h 1651"/>
                <a:gd name="T62" fmla="*/ 786 w 2885"/>
                <a:gd name="T63" fmla="*/ 918 h 1651"/>
                <a:gd name="T64" fmla="*/ 774 w 2885"/>
                <a:gd name="T65" fmla="*/ 933 h 1651"/>
                <a:gd name="T66" fmla="*/ 766 w 2885"/>
                <a:gd name="T67" fmla="*/ 952 h 1651"/>
                <a:gd name="T68" fmla="*/ 526 w 2885"/>
                <a:gd name="T69" fmla="*/ 1595 h 1651"/>
                <a:gd name="T70" fmla="*/ 508 w 2885"/>
                <a:gd name="T71" fmla="*/ 1621 h 1651"/>
                <a:gd name="T72" fmla="*/ 462 w 2885"/>
                <a:gd name="T73" fmla="*/ 1648 h 1651"/>
                <a:gd name="T74" fmla="*/ 46 w 2885"/>
                <a:gd name="T75" fmla="*/ 1650 h 1651"/>
                <a:gd name="T76" fmla="*/ 7 w 2885"/>
                <a:gd name="T77" fmla="*/ 1627 h 1651"/>
                <a:gd name="T78" fmla="*/ 1 w 2885"/>
                <a:gd name="T79" fmla="*/ 1589 h 1651"/>
                <a:gd name="T80" fmla="*/ 508 w 2885"/>
                <a:gd name="T81" fmla="*/ 246 h 1651"/>
                <a:gd name="T82" fmla="*/ 531 w 2885"/>
                <a:gd name="T83" fmla="*/ 196 h 1651"/>
                <a:gd name="T84" fmla="*/ 576 w 2885"/>
                <a:gd name="T85" fmla="*/ 128 h 1651"/>
                <a:gd name="T86" fmla="*/ 645 w 2885"/>
                <a:gd name="T87" fmla="*/ 59 h 1651"/>
                <a:gd name="T88" fmla="*/ 742 w 2885"/>
                <a:gd name="T89" fmla="*/ 12 h 1651"/>
                <a:gd name="T90" fmla="*/ 865 w 2885"/>
                <a:gd name="T91" fmla="*/ 2 h 1651"/>
                <a:gd name="T92" fmla="*/ 920 w 2885"/>
                <a:gd name="T93" fmla="*/ 2 h 1651"/>
                <a:gd name="T94" fmla="*/ 1045 w 2885"/>
                <a:gd name="T95" fmla="*/ 2 h 1651"/>
                <a:gd name="T96" fmla="*/ 1218 w 2885"/>
                <a:gd name="T97" fmla="*/ 2 h 1651"/>
                <a:gd name="T98" fmla="*/ 1418 w 2885"/>
                <a:gd name="T99" fmla="*/ 0 h 1651"/>
                <a:gd name="T100" fmla="*/ 1622 w 2885"/>
                <a:gd name="T101" fmla="*/ 0 h 1651"/>
                <a:gd name="T102" fmla="*/ 1810 w 2885"/>
                <a:gd name="T103" fmla="*/ 0 h 1651"/>
                <a:gd name="T104" fmla="*/ 1959 w 2885"/>
                <a:gd name="T105" fmla="*/ 0 h 1651"/>
                <a:gd name="T106" fmla="*/ 2048 w 2885"/>
                <a:gd name="T107" fmla="*/ 0 h 1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885" h="1651">
                  <a:moveTo>
                    <a:pt x="2060" y="0"/>
                  </a:moveTo>
                  <a:lnTo>
                    <a:pt x="2101" y="3"/>
                  </a:lnTo>
                  <a:lnTo>
                    <a:pt x="2140" y="12"/>
                  </a:lnTo>
                  <a:lnTo>
                    <a:pt x="2175" y="27"/>
                  </a:lnTo>
                  <a:lnTo>
                    <a:pt x="2209" y="45"/>
                  </a:lnTo>
                  <a:lnTo>
                    <a:pt x="2238" y="66"/>
                  </a:lnTo>
                  <a:lnTo>
                    <a:pt x="2266" y="90"/>
                  </a:lnTo>
                  <a:lnTo>
                    <a:pt x="2290" y="114"/>
                  </a:lnTo>
                  <a:lnTo>
                    <a:pt x="2312" y="140"/>
                  </a:lnTo>
                  <a:lnTo>
                    <a:pt x="2331" y="165"/>
                  </a:lnTo>
                  <a:lnTo>
                    <a:pt x="2345" y="189"/>
                  </a:lnTo>
                  <a:lnTo>
                    <a:pt x="2359" y="211"/>
                  </a:lnTo>
                  <a:lnTo>
                    <a:pt x="2368" y="230"/>
                  </a:lnTo>
                  <a:lnTo>
                    <a:pt x="2376" y="244"/>
                  </a:lnTo>
                  <a:lnTo>
                    <a:pt x="2380" y="255"/>
                  </a:lnTo>
                  <a:lnTo>
                    <a:pt x="2879" y="1576"/>
                  </a:lnTo>
                  <a:lnTo>
                    <a:pt x="2884" y="1589"/>
                  </a:lnTo>
                  <a:lnTo>
                    <a:pt x="2885" y="1603"/>
                  </a:lnTo>
                  <a:lnTo>
                    <a:pt x="2882" y="1615"/>
                  </a:lnTo>
                  <a:lnTo>
                    <a:pt x="2877" y="1627"/>
                  </a:lnTo>
                  <a:lnTo>
                    <a:pt x="2867" y="1636"/>
                  </a:lnTo>
                  <a:lnTo>
                    <a:pt x="2854" y="1644"/>
                  </a:lnTo>
                  <a:lnTo>
                    <a:pt x="2835" y="1650"/>
                  </a:lnTo>
                  <a:lnTo>
                    <a:pt x="2811" y="1651"/>
                  </a:lnTo>
                  <a:lnTo>
                    <a:pt x="2505" y="1651"/>
                  </a:lnTo>
                  <a:lnTo>
                    <a:pt x="2481" y="1650"/>
                  </a:lnTo>
                  <a:lnTo>
                    <a:pt x="2461" y="1643"/>
                  </a:lnTo>
                  <a:lnTo>
                    <a:pt x="2443" y="1633"/>
                  </a:lnTo>
                  <a:lnTo>
                    <a:pt x="2431" y="1623"/>
                  </a:lnTo>
                  <a:lnTo>
                    <a:pt x="2421" y="1611"/>
                  </a:lnTo>
                  <a:lnTo>
                    <a:pt x="2414" y="1600"/>
                  </a:lnTo>
                  <a:lnTo>
                    <a:pt x="2409" y="1592"/>
                  </a:lnTo>
                  <a:lnTo>
                    <a:pt x="2406" y="1585"/>
                  </a:lnTo>
                  <a:lnTo>
                    <a:pt x="2404" y="1582"/>
                  </a:lnTo>
                  <a:lnTo>
                    <a:pt x="2180" y="936"/>
                  </a:lnTo>
                  <a:lnTo>
                    <a:pt x="2180" y="936"/>
                  </a:lnTo>
                  <a:lnTo>
                    <a:pt x="2180" y="934"/>
                  </a:lnTo>
                  <a:lnTo>
                    <a:pt x="2179" y="933"/>
                  </a:lnTo>
                  <a:lnTo>
                    <a:pt x="2178" y="932"/>
                  </a:lnTo>
                  <a:lnTo>
                    <a:pt x="2176" y="929"/>
                  </a:lnTo>
                  <a:lnTo>
                    <a:pt x="2175" y="928"/>
                  </a:lnTo>
                  <a:lnTo>
                    <a:pt x="2174" y="925"/>
                  </a:lnTo>
                  <a:lnTo>
                    <a:pt x="2171" y="924"/>
                  </a:lnTo>
                  <a:lnTo>
                    <a:pt x="2170" y="922"/>
                  </a:lnTo>
                  <a:lnTo>
                    <a:pt x="2167" y="922"/>
                  </a:lnTo>
                  <a:lnTo>
                    <a:pt x="2166" y="924"/>
                  </a:lnTo>
                  <a:lnTo>
                    <a:pt x="2164" y="925"/>
                  </a:lnTo>
                  <a:lnTo>
                    <a:pt x="2163" y="928"/>
                  </a:lnTo>
                  <a:lnTo>
                    <a:pt x="2162" y="932"/>
                  </a:lnTo>
                  <a:lnTo>
                    <a:pt x="2160" y="938"/>
                  </a:lnTo>
                  <a:lnTo>
                    <a:pt x="2160" y="945"/>
                  </a:lnTo>
                  <a:lnTo>
                    <a:pt x="2160" y="956"/>
                  </a:lnTo>
                  <a:lnTo>
                    <a:pt x="2160" y="991"/>
                  </a:lnTo>
                  <a:lnTo>
                    <a:pt x="2160" y="1035"/>
                  </a:lnTo>
                  <a:lnTo>
                    <a:pt x="2160" y="1085"/>
                  </a:lnTo>
                  <a:lnTo>
                    <a:pt x="2160" y="1140"/>
                  </a:lnTo>
                  <a:lnTo>
                    <a:pt x="2160" y="1199"/>
                  </a:lnTo>
                  <a:lnTo>
                    <a:pt x="2160" y="1259"/>
                  </a:lnTo>
                  <a:lnTo>
                    <a:pt x="2160" y="1319"/>
                  </a:lnTo>
                  <a:lnTo>
                    <a:pt x="2160" y="1380"/>
                  </a:lnTo>
                  <a:lnTo>
                    <a:pt x="2160" y="1436"/>
                  </a:lnTo>
                  <a:lnTo>
                    <a:pt x="2160" y="1490"/>
                  </a:lnTo>
                  <a:lnTo>
                    <a:pt x="2162" y="1538"/>
                  </a:lnTo>
                  <a:lnTo>
                    <a:pt x="2162" y="1560"/>
                  </a:lnTo>
                  <a:lnTo>
                    <a:pt x="2162" y="1580"/>
                  </a:lnTo>
                  <a:lnTo>
                    <a:pt x="2160" y="1599"/>
                  </a:lnTo>
                  <a:lnTo>
                    <a:pt x="2158" y="1613"/>
                  </a:lnTo>
                  <a:lnTo>
                    <a:pt x="2152" y="1627"/>
                  </a:lnTo>
                  <a:lnTo>
                    <a:pt x="2143" y="1637"/>
                  </a:lnTo>
                  <a:lnTo>
                    <a:pt x="2129" y="1646"/>
                  </a:lnTo>
                  <a:lnTo>
                    <a:pt x="2111" y="1650"/>
                  </a:lnTo>
                  <a:lnTo>
                    <a:pt x="2085" y="1651"/>
                  </a:lnTo>
                  <a:lnTo>
                    <a:pt x="868" y="1651"/>
                  </a:lnTo>
                  <a:lnTo>
                    <a:pt x="848" y="1650"/>
                  </a:lnTo>
                  <a:lnTo>
                    <a:pt x="831" y="1646"/>
                  </a:lnTo>
                  <a:lnTo>
                    <a:pt x="818" y="1637"/>
                  </a:lnTo>
                  <a:lnTo>
                    <a:pt x="809" y="1628"/>
                  </a:lnTo>
                  <a:lnTo>
                    <a:pt x="804" y="1616"/>
                  </a:lnTo>
                  <a:lnTo>
                    <a:pt x="800" y="1601"/>
                  </a:lnTo>
                  <a:lnTo>
                    <a:pt x="798" y="1584"/>
                  </a:lnTo>
                  <a:lnTo>
                    <a:pt x="797" y="1565"/>
                  </a:lnTo>
                  <a:lnTo>
                    <a:pt x="797" y="1518"/>
                  </a:lnTo>
                  <a:lnTo>
                    <a:pt x="797" y="1464"/>
                  </a:lnTo>
                  <a:lnTo>
                    <a:pt x="797" y="1407"/>
                  </a:lnTo>
                  <a:lnTo>
                    <a:pt x="796" y="1345"/>
                  </a:lnTo>
                  <a:lnTo>
                    <a:pt x="796" y="1282"/>
                  </a:lnTo>
                  <a:lnTo>
                    <a:pt x="796" y="1217"/>
                  </a:lnTo>
                  <a:lnTo>
                    <a:pt x="796" y="1156"/>
                  </a:lnTo>
                  <a:lnTo>
                    <a:pt x="796" y="1098"/>
                  </a:lnTo>
                  <a:lnTo>
                    <a:pt x="796" y="1044"/>
                  </a:lnTo>
                  <a:lnTo>
                    <a:pt x="796" y="997"/>
                  </a:lnTo>
                  <a:lnTo>
                    <a:pt x="794" y="960"/>
                  </a:lnTo>
                  <a:lnTo>
                    <a:pt x="794" y="940"/>
                  </a:lnTo>
                  <a:lnTo>
                    <a:pt x="793" y="928"/>
                  </a:lnTo>
                  <a:lnTo>
                    <a:pt x="789" y="921"/>
                  </a:lnTo>
                  <a:lnTo>
                    <a:pt x="786" y="918"/>
                  </a:lnTo>
                  <a:lnTo>
                    <a:pt x="782" y="921"/>
                  </a:lnTo>
                  <a:lnTo>
                    <a:pt x="778" y="926"/>
                  </a:lnTo>
                  <a:lnTo>
                    <a:pt x="774" y="933"/>
                  </a:lnTo>
                  <a:lnTo>
                    <a:pt x="770" y="940"/>
                  </a:lnTo>
                  <a:lnTo>
                    <a:pt x="767" y="946"/>
                  </a:lnTo>
                  <a:lnTo>
                    <a:pt x="766" y="952"/>
                  </a:lnTo>
                  <a:lnTo>
                    <a:pt x="765" y="953"/>
                  </a:lnTo>
                  <a:lnTo>
                    <a:pt x="527" y="1593"/>
                  </a:lnTo>
                  <a:lnTo>
                    <a:pt x="526" y="1595"/>
                  </a:lnTo>
                  <a:lnTo>
                    <a:pt x="522" y="1601"/>
                  </a:lnTo>
                  <a:lnTo>
                    <a:pt x="517" y="1611"/>
                  </a:lnTo>
                  <a:lnTo>
                    <a:pt x="508" y="1621"/>
                  </a:lnTo>
                  <a:lnTo>
                    <a:pt x="496" y="1632"/>
                  </a:lnTo>
                  <a:lnTo>
                    <a:pt x="480" y="1642"/>
                  </a:lnTo>
                  <a:lnTo>
                    <a:pt x="462" y="1648"/>
                  </a:lnTo>
                  <a:lnTo>
                    <a:pt x="439" y="1651"/>
                  </a:lnTo>
                  <a:lnTo>
                    <a:pt x="70" y="1651"/>
                  </a:lnTo>
                  <a:lnTo>
                    <a:pt x="46" y="1650"/>
                  </a:lnTo>
                  <a:lnTo>
                    <a:pt x="28" y="1644"/>
                  </a:lnTo>
                  <a:lnTo>
                    <a:pt x="15" y="1636"/>
                  </a:lnTo>
                  <a:lnTo>
                    <a:pt x="7" y="1627"/>
                  </a:lnTo>
                  <a:lnTo>
                    <a:pt x="1" y="1615"/>
                  </a:lnTo>
                  <a:lnTo>
                    <a:pt x="0" y="1603"/>
                  </a:lnTo>
                  <a:lnTo>
                    <a:pt x="1" y="1589"/>
                  </a:lnTo>
                  <a:lnTo>
                    <a:pt x="5" y="1576"/>
                  </a:lnTo>
                  <a:lnTo>
                    <a:pt x="504" y="255"/>
                  </a:lnTo>
                  <a:lnTo>
                    <a:pt x="508" y="246"/>
                  </a:lnTo>
                  <a:lnTo>
                    <a:pt x="514" y="232"/>
                  </a:lnTo>
                  <a:lnTo>
                    <a:pt x="521" y="215"/>
                  </a:lnTo>
                  <a:lnTo>
                    <a:pt x="531" y="196"/>
                  </a:lnTo>
                  <a:lnTo>
                    <a:pt x="543" y="175"/>
                  </a:lnTo>
                  <a:lnTo>
                    <a:pt x="558" y="151"/>
                  </a:lnTo>
                  <a:lnTo>
                    <a:pt x="576" y="128"/>
                  </a:lnTo>
                  <a:lnTo>
                    <a:pt x="596" y="104"/>
                  </a:lnTo>
                  <a:lnTo>
                    <a:pt x="619" y="81"/>
                  </a:lnTo>
                  <a:lnTo>
                    <a:pt x="645" y="59"/>
                  </a:lnTo>
                  <a:lnTo>
                    <a:pt x="674" y="40"/>
                  </a:lnTo>
                  <a:lnTo>
                    <a:pt x="707" y="24"/>
                  </a:lnTo>
                  <a:lnTo>
                    <a:pt x="742" y="12"/>
                  </a:lnTo>
                  <a:lnTo>
                    <a:pt x="781" y="4"/>
                  </a:lnTo>
                  <a:lnTo>
                    <a:pt x="824" y="2"/>
                  </a:lnTo>
                  <a:lnTo>
                    <a:pt x="865" y="2"/>
                  </a:lnTo>
                  <a:lnTo>
                    <a:pt x="875" y="2"/>
                  </a:lnTo>
                  <a:lnTo>
                    <a:pt x="894" y="2"/>
                  </a:lnTo>
                  <a:lnTo>
                    <a:pt x="920" y="2"/>
                  </a:lnTo>
                  <a:lnTo>
                    <a:pt x="955" y="2"/>
                  </a:lnTo>
                  <a:lnTo>
                    <a:pt x="998" y="2"/>
                  </a:lnTo>
                  <a:lnTo>
                    <a:pt x="1045" y="2"/>
                  </a:lnTo>
                  <a:lnTo>
                    <a:pt x="1099" y="2"/>
                  </a:lnTo>
                  <a:lnTo>
                    <a:pt x="1157" y="2"/>
                  </a:lnTo>
                  <a:lnTo>
                    <a:pt x="1218" y="2"/>
                  </a:lnTo>
                  <a:lnTo>
                    <a:pt x="1284" y="2"/>
                  </a:lnTo>
                  <a:lnTo>
                    <a:pt x="1350" y="0"/>
                  </a:lnTo>
                  <a:lnTo>
                    <a:pt x="1418" y="0"/>
                  </a:lnTo>
                  <a:lnTo>
                    <a:pt x="1487" y="0"/>
                  </a:lnTo>
                  <a:lnTo>
                    <a:pt x="1555" y="0"/>
                  </a:lnTo>
                  <a:lnTo>
                    <a:pt x="1622" y="0"/>
                  </a:lnTo>
                  <a:lnTo>
                    <a:pt x="1688" y="0"/>
                  </a:lnTo>
                  <a:lnTo>
                    <a:pt x="1751" y="0"/>
                  </a:lnTo>
                  <a:lnTo>
                    <a:pt x="1810" y="0"/>
                  </a:lnTo>
                  <a:lnTo>
                    <a:pt x="1865" y="0"/>
                  </a:lnTo>
                  <a:lnTo>
                    <a:pt x="1915" y="0"/>
                  </a:lnTo>
                  <a:lnTo>
                    <a:pt x="1959" y="0"/>
                  </a:lnTo>
                  <a:lnTo>
                    <a:pt x="1997" y="0"/>
                  </a:lnTo>
                  <a:lnTo>
                    <a:pt x="2026" y="0"/>
                  </a:lnTo>
                  <a:lnTo>
                    <a:pt x="2048" y="0"/>
                  </a:lnTo>
                  <a:lnTo>
                    <a:pt x="206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6" name="Freeform 185">
              <a:extLst>
                <a:ext uri="{FF2B5EF4-FFF2-40B4-BE49-F238E27FC236}">
                  <a16:creationId xmlns:a16="http://schemas.microsoft.com/office/drawing/2014/main" id="{435C923A-1A24-421D-B4A0-D815D70EED28}"/>
                </a:ext>
              </a:extLst>
            </p:cNvPr>
            <p:cNvSpPr>
              <a:spLocks/>
            </p:cNvSpPr>
            <p:nvPr/>
          </p:nvSpPr>
          <p:spPr bwMode="auto">
            <a:xfrm>
              <a:off x="4416425" y="5618163"/>
              <a:ext cx="601663" cy="476250"/>
            </a:xfrm>
            <a:custGeom>
              <a:avLst/>
              <a:gdLst>
                <a:gd name="T0" fmla="*/ 94 w 757"/>
                <a:gd name="T1" fmla="*/ 0 h 600"/>
                <a:gd name="T2" fmla="*/ 692 w 757"/>
                <a:gd name="T3" fmla="*/ 0 h 600"/>
                <a:gd name="T4" fmla="*/ 714 w 757"/>
                <a:gd name="T5" fmla="*/ 1 h 600"/>
                <a:gd name="T6" fmla="*/ 730 w 757"/>
                <a:gd name="T7" fmla="*/ 7 h 600"/>
                <a:gd name="T8" fmla="*/ 742 w 757"/>
                <a:gd name="T9" fmla="*/ 15 h 600"/>
                <a:gd name="T10" fmla="*/ 750 w 757"/>
                <a:gd name="T11" fmla="*/ 24 h 600"/>
                <a:gd name="T12" fmla="*/ 755 w 757"/>
                <a:gd name="T13" fmla="*/ 35 h 600"/>
                <a:gd name="T14" fmla="*/ 757 w 757"/>
                <a:gd name="T15" fmla="*/ 46 h 600"/>
                <a:gd name="T16" fmla="*/ 757 w 757"/>
                <a:gd name="T17" fmla="*/ 55 h 600"/>
                <a:gd name="T18" fmla="*/ 757 w 757"/>
                <a:gd name="T19" fmla="*/ 63 h 600"/>
                <a:gd name="T20" fmla="*/ 755 w 757"/>
                <a:gd name="T21" fmla="*/ 68 h 600"/>
                <a:gd name="T22" fmla="*/ 755 w 757"/>
                <a:gd name="T23" fmla="*/ 71 h 600"/>
                <a:gd name="T24" fmla="*/ 598 w 757"/>
                <a:gd name="T25" fmla="*/ 502 h 600"/>
                <a:gd name="T26" fmla="*/ 597 w 757"/>
                <a:gd name="T27" fmla="*/ 505 h 600"/>
                <a:gd name="T28" fmla="*/ 594 w 757"/>
                <a:gd name="T29" fmla="*/ 513 h 600"/>
                <a:gd name="T30" fmla="*/ 589 w 757"/>
                <a:gd name="T31" fmla="*/ 523 h 600"/>
                <a:gd name="T32" fmla="*/ 582 w 757"/>
                <a:gd name="T33" fmla="*/ 537 h 600"/>
                <a:gd name="T34" fmla="*/ 573 w 757"/>
                <a:gd name="T35" fmla="*/ 552 h 600"/>
                <a:gd name="T36" fmla="*/ 562 w 757"/>
                <a:gd name="T37" fmla="*/ 566 h 600"/>
                <a:gd name="T38" fmla="*/ 547 w 757"/>
                <a:gd name="T39" fmla="*/ 580 h 600"/>
                <a:gd name="T40" fmla="*/ 531 w 757"/>
                <a:gd name="T41" fmla="*/ 591 h 600"/>
                <a:gd name="T42" fmla="*/ 511 w 757"/>
                <a:gd name="T43" fmla="*/ 597 h 600"/>
                <a:gd name="T44" fmla="*/ 490 w 757"/>
                <a:gd name="T45" fmla="*/ 600 h 600"/>
                <a:gd name="T46" fmla="*/ 94 w 757"/>
                <a:gd name="T47" fmla="*/ 600 h 600"/>
                <a:gd name="T48" fmla="*/ 68 w 757"/>
                <a:gd name="T49" fmla="*/ 597 h 600"/>
                <a:gd name="T50" fmla="*/ 47 w 757"/>
                <a:gd name="T51" fmla="*/ 588 h 600"/>
                <a:gd name="T52" fmla="*/ 27 w 757"/>
                <a:gd name="T53" fmla="*/ 573 h 600"/>
                <a:gd name="T54" fmla="*/ 12 w 757"/>
                <a:gd name="T55" fmla="*/ 553 h 600"/>
                <a:gd name="T56" fmla="*/ 3 w 757"/>
                <a:gd name="T57" fmla="*/ 531 h 600"/>
                <a:gd name="T58" fmla="*/ 0 w 757"/>
                <a:gd name="T59" fmla="*/ 506 h 600"/>
                <a:gd name="T60" fmla="*/ 0 w 757"/>
                <a:gd name="T61" fmla="*/ 94 h 600"/>
                <a:gd name="T62" fmla="*/ 3 w 757"/>
                <a:gd name="T63" fmla="*/ 68 h 600"/>
                <a:gd name="T64" fmla="*/ 12 w 757"/>
                <a:gd name="T65" fmla="*/ 47 h 600"/>
                <a:gd name="T66" fmla="*/ 27 w 757"/>
                <a:gd name="T67" fmla="*/ 27 h 600"/>
                <a:gd name="T68" fmla="*/ 47 w 757"/>
                <a:gd name="T69" fmla="*/ 12 h 600"/>
                <a:gd name="T70" fmla="*/ 68 w 757"/>
                <a:gd name="T71" fmla="*/ 3 h 600"/>
                <a:gd name="T72" fmla="*/ 94 w 757"/>
                <a:gd name="T73" fmla="*/ 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57" h="600">
                  <a:moveTo>
                    <a:pt x="94" y="0"/>
                  </a:moveTo>
                  <a:lnTo>
                    <a:pt x="692" y="0"/>
                  </a:lnTo>
                  <a:lnTo>
                    <a:pt x="714" y="1"/>
                  </a:lnTo>
                  <a:lnTo>
                    <a:pt x="730" y="7"/>
                  </a:lnTo>
                  <a:lnTo>
                    <a:pt x="742" y="15"/>
                  </a:lnTo>
                  <a:lnTo>
                    <a:pt x="750" y="24"/>
                  </a:lnTo>
                  <a:lnTo>
                    <a:pt x="755" y="35"/>
                  </a:lnTo>
                  <a:lnTo>
                    <a:pt x="757" y="46"/>
                  </a:lnTo>
                  <a:lnTo>
                    <a:pt x="757" y="55"/>
                  </a:lnTo>
                  <a:lnTo>
                    <a:pt x="757" y="63"/>
                  </a:lnTo>
                  <a:lnTo>
                    <a:pt x="755" y="68"/>
                  </a:lnTo>
                  <a:lnTo>
                    <a:pt x="755" y="71"/>
                  </a:lnTo>
                  <a:lnTo>
                    <a:pt x="598" y="502"/>
                  </a:lnTo>
                  <a:lnTo>
                    <a:pt x="597" y="505"/>
                  </a:lnTo>
                  <a:lnTo>
                    <a:pt x="594" y="513"/>
                  </a:lnTo>
                  <a:lnTo>
                    <a:pt x="589" y="523"/>
                  </a:lnTo>
                  <a:lnTo>
                    <a:pt x="582" y="537"/>
                  </a:lnTo>
                  <a:lnTo>
                    <a:pt x="573" y="552"/>
                  </a:lnTo>
                  <a:lnTo>
                    <a:pt x="562" y="566"/>
                  </a:lnTo>
                  <a:lnTo>
                    <a:pt x="547" y="580"/>
                  </a:lnTo>
                  <a:lnTo>
                    <a:pt x="531" y="591"/>
                  </a:lnTo>
                  <a:lnTo>
                    <a:pt x="511" y="597"/>
                  </a:lnTo>
                  <a:lnTo>
                    <a:pt x="490" y="600"/>
                  </a:lnTo>
                  <a:lnTo>
                    <a:pt x="94" y="600"/>
                  </a:lnTo>
                  <a:lnTo>
                    <a:pt x="68" y="597"/>
                  </a:lnTo>
                  <a:lnTo>
                    <a:pt x="47" y="588"/>
                  </a:lnTo>
                  <a:lnTo>
                    <a:pt x="27" y="573"/>
                  </a:lnTo>
                  <a:lnTo>
                    <a:pt x="12" y="553"/>
                  </a:lnTo>
                  <a:lnTo>
                    <a:pt x="3" y="531"/>
                  </a:lnTo>
                  <a:lnTo>
                    <a:pt x="0" y="506"/>
                  </a:lnTo>
                  <a:lnTo>
                    <a:pt x="0" y="94"/>
                  </a:lnTo>
                  <a:lnTo>
                    <a:pt x="3" y="68"/>
                  </a:lnTo>
                  <a:lnTo>
                    <a:pt x="12" y="47"/>
                  </a:lnTo>
                  <a:lnTo>
                    <a:pt x="27" y="27"/>
                  </a:lnTo>
                  <a:lnTo>
                    <a:pt x="47" y="12"/>
                  </a:lnTo>
                  <a:lnTo>
                    <a:pt x="68" y="3"/>
                  </a:lnTo>
                  <a:lnTo>
                    <a:pt x="9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7" name="Freeform 186">
              <a:extLst>
                <a:ext uri="{FF2B5EF4-FFF2-40B4-BE49-F238E27FC236}">
                  <a16:creationId xmlns:a16="http://schemas.microsoft.com/office/drawing/2014/main" id="{3747F631-61E3-482C-B315-D8CCAD38E1D4}"/>
                </a:ext>
              </a:extLst>
            </p:cNvPr>
            <p:cNvSpPr>
              <a:spLocks/>
            </p:cNvSpPr>
            <p:nvPr/>
          </p:nvSpPr>
          <p:spPr bwMode="auto">
            <a:xfrm>
              <a:off x="4143375" y="2679701"/>
              <a:ext cx="3513138" cy="2774950"/>
            </a:xfrm>
            <a:custGeom>
              <a:avLst/>
              <a:gdLst>
                <a:gd name="T0" fmla="*/ 4246 w 4427"/>
                <a:gd name="T1" fmla="*/ 0 h 3496"/>
                <a:gd name="T2" fmla="*/ 4315 w 4427"/>
                <a:gd name="T3" fmla="*/ 15 h 3496"/>
                <a:gd name="T4" fmla="*/ 4373 w 4427"/>
                <a:gd name="T5" fmla="*/ 54 h 3496"/>
                <a:gd name="T6" fmla="*/ 4412 w 4427"/>
                <a:gd name="T7" fmla="*/ 112 h 3496"/>
                <a:gd name="T8" fmla="*/ 4427 w 4427"/>
                <a:gd name="T9" fmla="*/ 183 h 3496"/>
                <a:gd name="T10" fmla="*/ 4424 w 4427"/>
                <a:gd name="T11" fmla="*/ 3346 h 3496"/>
                <a:gd name="T12" fmla="*/ 4403 w 4427"/>
                <a:gd name="T13" fmla="*/ 3406 h 3496"/>
                <a:gd name="T14" fmla="*/ 4364 w 4427"/>
                <a:gd name="T15" fmla="*/ 3453 h 3496"/>
                <a:gd name="T16" fmla="*/ 4311 w 4427"/>
                <a:gd name="T17" fmla="*/ 3484 h 3496"/>
                <a:gd name="T18" fmla="*/ 4260 w 4427"/>
                <a:gd name="T19" fmla="*/ 3492 h 3496"/>
                <a:gd name="T20" fmla="*/ 4228 w 4427"/>
                <a:gd name="T21" fmla="*/ 3482 h 3496"/>
                <a:gd name="T22" fmla="*/ 4209 w 4427"/>
                <a:gd name="T23" fmla="*/ 3463 h 3496"/>
                <a:gd name="T24" fmla="*/ 4201 w 4427"/>
                <a:gd name="T25" fmla="*/ 3448 h 3496"/>
                <a:gd name="T26" fmla="*/ 3976 w 4427"/>
                <a:gd name="T27" fmla="*/ 2852 h 3496"/>
                <a:gd name="T28" fmla="*/ 3974 w 4427"/>
                <a:gd name="T29" fmla="*/ 2845 h 3496"/>
                <a:gd name="T30" fmla="*/ 3974 w 4427"/>
                <a:gd name="T31" fmla="*/ 2829 h 3496"/>
                <a:gd name="T32" fmla="*/ 3984 w 4427"/>
                <a:gd name="T33" fmla="*/ 2808 h 3496"/>
                <a:gd name="T34" fmla="*/ 4009 w 4427"/>
                <a:gd name="T35" fmla="*/ 2786 h 3496"/>
                <a:gd name="T36" fmla="*/ 4062 w 4427"/>
                <a:gd name="T37" fmla="*/ 2764 h 3496"/>
                <a:gd name="T38" fmla="*/ 4113 w 4427"/>
                <a:gd name="T39" fmla="*/ 2725 h 3496"/>
                <a:gd name="T40" fmla="*/ 4146 w 4427"/>
                <a:gd name="T41" fmla="*/ 2670 h 3496"/>
                <a:gd name="T42" fmla="*/ 4160 w 4427"/>
                <a:gd name="T43" fmla="*/ 2604 h 3496"/>
                <a:gd name="T44" fmla="*/ 4156 w 4427"/>
                <a:gd name="T45" fmla="*/ 447 h 3496"/>
                <a:gd name="T46" fmla="*/ 4127 w 4427"/>
                <a:gd name="T47" fmla="*/ 382 h 3496"/>
                <a:gd name="T48" fmla="*/ 4079 w 4427"/>
                <a:gd name="T49" fmla="*/ 333 h 3496"/>
                <a:gd name="T50" fmla="*/ 4013 w 4427"/>
                <a:gd name="T51" fmla="*/ 305 h 3496"/>
                <a:gd name="T52" fmla="*/ 450 w 4427"/>
                <a:gd name="T53" fmla="*/ 301 h 3496"/>
                <a:gd name="T54" fmla="*/ 380 w 4427"/>
                <a:gd name="T55" fmla="*/ 316 h 3496"/>
                <a:gd name="T56" fmla="*/ 321 w 4427"/>
                <a:gd name="T57" fmla="*/ 355 h 3496"/>
                <a:gd name="T58" fmla="*/ 282 w 4427"/>
                <a:gd name="T59" fmla="*/ 412 h 3496"/>
                <a:gd name="T60" fmla="*/ 268 w 4427"/>
                <a:gd name="T61" fmla="*/ 484 h 3496"/>
                <a:gd name="T62" fmla="*/ 271 w 4427"/>
                <a:gd name="T63" fmla="*/ 2640 h 3496"/>
                <a:gd name="T64" fmla="*/ 299 w 4427"/>
                <a:gd name="T65" fmla="*/ 2705 h 3496"/>
                <a:gd name="T66" fmla="*/ 349 w 4427"/>
                <a:gd name="T67" fmla="*/ 2754 h 3496"/>
                <a:gd name="T68" fmla="*/ 413 w 4427"/>
                <a:gd name="T69" fmla="*/ 2782 h 3496"/>
                <a:gd name="T70" fmla="*/ 1371 w 4427"/>
                <a:gd name="T71" fmla="*/ 2785 h 3496"/>
                <a:gd name="T72" fmla="*/ 1405 w 4427"/>
                <a:gd name="T73" fmla="*/ 2792 h 3496"/>
                <a:gd name="T74" fmla="*/ 1421 w 4427"/>
                <a:gd name="T75" fmla="*/ 2807 h 3496"/>
                <a:gd name="T76" fmla="*/ 1426 w 4427"/>
                <a:gd name="T77" fmla="*/ 2825 h 3496"/>
                <a:gd name="T78" fmla="*/ 1424 w 4427"/>
                <a:gd name="T79" fmla="*/ 2840 h 3496"/>
                <a:gd name="T80" fmla="*/ 1422 w 4427"/>
                <a:gd name="T81" fmla="*/ 2847 h 3496"/>
                <a:gd name="T82" fmla="*/ 1201 w 4427"/>
                <a:gd name="T83" fmla="*/ 3432 h 3496"/>
                <a:gd name="T84" fmla="*/ 1192 w 4427"/>
                <a:gd name="T85" fmla="*/ 3447 h 3496"/>
                <a:gd name="T86" fmla="*/ 1171 w 4427"/>
                <a:gd name="T87" fmla="*/ 3468 h 3496"/>
                <a:gd name="T88" fmla="*/ 1139 w 4427"/>
                <a:gd name="T89" fmla="*/ 3487 h 3496"/>
                <a:gd name="T90" fmla="*/ 1090 w 4427"/>
                <a:gd name="T91" fmla="*/ 3496 h 3496"/>
                <a:gd name="T92" fmla="*/ 145 w 4427"/>
                <a:gd name="T93" fmla="*/ 3492 h 3496"/>
                <a:gd name="T94" fmla="*/ 81 w 4427"/>
                <a:gd name="T95" fmla="*/ 3464 h 3496"/>
                <a:gd name="T96" fmla="*/ 31 w 4427"/>
                <a:gd name="T97" fmla="*/ 3416 h 3496"/>
                <a:gd name="T98" fmla="*/ 4 w 4427"/>
                <a:gd name="T99" fmla="*/ 3350 h 3496"/>
                <a:gd name="T100" fmla="*/ 0 w 4427"/>
                <a:gd name="T101" fmla="*/ 183 h 3496"/>
                <a:gd name="T102" fmla="*/ 15 w 4427"/>
                <a:gd name="T103" fmla="*/ 112 h 3496"/>
                <a:gd name="T104" fmla="*/ 54 w 4427"/>
                <a:gd name="T105" fmla="*/ 54 h 3496"/>
                <a:gd name="T106" fmla="*/ 111 w 4427"/>
                <a:gd name="T107" fmla="*/ 15 h 3496"/>
                <a:gd name="T108" fmla="*/ 182 w 4427"/>
                <a:gd name="T109" fmla="*/ 0 h 3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427" h="3496">
                  <a:moveTo>
                    <a:pt x="1022" y="0"/>
                  </a:moveTo>
                  <a:lnTo>
                    <a:pt x="4246" y="0"/>
                  </a:lnTo>
                  <a:lnTo>
                    <a:pt x="4282" y="4"/>
                  </a:lnTo>
                  <a:lnTo>
                    <a:pt x="4315" y="15"/>
                  </a:lnTo>
                  <a:lnTo>
                    <a:pt x="4346" y="31"/>
                  </a:lnTo>
                  <a:lnTo>
                    <a:pt x="4373" y="54"/>
                  </a:lnTo>
                  <a:lnTo>
                    <a:pt x="4396" y="81"/>
                  </a:lnTo>
                  <a:lnTo>
                    <a:pt x="4412" y="112"/>
                  </a:lnTo>
                  <a:lnTo>
                    <a:pt x="4423" y="147"/>
                  </a:lnTo>
                  <a:lnTo>
                    <a:pt x="4427" y="183"/>
                  </a:lnTo>
                  <a:lnTo>
                    <a:pt x="4427" y="3314"/>
                  </a:lnTo>
                  <a:lnTo>
                    <a:pt x="4424" y="3346"/>
                  </a:lnTo>
                  <a:lnTo>
                    <a:pt x="4416" y="3377"/>
                  </a:lnTo>
                  <a:lnTo>
                    <a:pt x="4403" y="3406"/>
                  </a:lnTo>
                  <a:lnTo>
                    <a:pt x="4385" y="3432"/>
                  </a:lnTo>
                  <a:lnTo>
                    <a:pt x="4364" y="3453"/>
                  </a:lnTo>
                  <a:lnTo>
                    <a:pt x="4339" y="3472"/>
                  </a:lnTo>
                  <a:lnTo>
                    <a:pt x="4311" y="3484"/>
                  </a:lnTo>
                  <a:lnTo>
                    <a:pt x="4282" y="3492"/>
                  </a:lnTo>
                  <a:lnTo>
                    <a:pt x="4260" y="3492"/>
                  </a:lnTo>
                  <a:lnTo>
                    <a:pt x="4243" y="3488"/>
                  </a:lnTo>
                  <a:lnTo>
                    <a:pt x="4228" y="3482"/>
                  </a:lnTo>
                  <a:lnTo>
                    <a:pt x="4217" y="3472"/>
                  </a:lnTo>
                  <a:lnTo>
                    <a:pt x="4209" y="3463"/>
                  </a:lnTo>
                  <a:lnTo>
                    <a:pt x="4204" y="3453"/>
                  </a:lnTo>
                  <a:lnTo>
                    <a:pt x="4201" y="3448"/>
                  </a:lnTo>
                  <a:lnTo>
                    <a:pt x="4201" y="3445"/>
                  </a:lnTo>
                  <a:lnTo>
                    <a:pt x="3976" y="2852"/>
                  </a:lnTo>
                  <a:lnTo>
                    <a:pt x="3976" y="2851"/>
                  </a:lnTo>
                  <a:lnTo>
                    <a:pt x="3974" y="2845"/>
                  </a:lnTo>
                  <a:lnTo>
                    <a:pt x="3974" y="2839"/>
                  </a:lnTo>
                  <a:lnTo>
                    <a:pt x="3974" y="2829"/>
                  </a:lnTo>
                  <a:lnTo>
                    <a:pt x="3977" y="2819"/>
                  </a:lnTo>
                  <a:lnTo>
                    <a:pt x="3984" y="2808"/>
                  </a:lnTo>
                  <a:lnTo>
                    <a:pt x="3993" y="2797"/>
                  </a:lnTo>
                  <a:lnTo>
                    <a:pt x="4009" y="2786"/>
                  </a:lnTo>
                  <a:lnTo>
                    <a:pt x="4031" y="2777"/>
                  </a:lnTo>
                  <a:lnTo>
                    <a:pt x="4062" y="2764"/>
                  </a:lnTo>
                  <a:lnTo>
                    <a:pt x="4089" y="2746"/>
                  </a:lnTo>
                  <a:lnTo>
                    <a:pt x="4113" y="2725"/>
                  </a:lnTo>
                  <a:lnTo>
                    <a:pt x="4131" y="2698"/>
                  </a:lnTo>
                  <a:lnTo>
                    <a:pt x="4146" y="2670"/>
                  </a:lnTo>
                  <a:lnTo>
                    <a:pt x="4156" y="2637"/>
                  </a:lnTo>
                  <a:lnTo>
                    <a:pt x="4160" y="2604"/>
                  </a:lnTo>
                  <a:lnTo>
                    <a:pt x="4160" y="484"/>
                  </a:lnTo>
                  <a:lnTo>
                    <a:pt x="4156" y="447"/>
                  </a:lnTo>
                  <a:lnTo>
                    <a:pt x="4145" y="412"/>
                  </a:lnTo>
                  <a:lnTo>
                    <a:pt x="4127" y="382"/>
                  </a:lnTo>
                  <a:lnTo>
                    <a:pt x="4106" y="355"/>
                  </a:lnTo>
                  <a:lnTo>
                    <a:pt x="4079" y="333"/>
                  </a:lnTo>
                  <a:lnTo>
                    <a:pt x="4048" y="316"/>
                  </a:lnTo>
                  <a:lnTo>
                    <a:pt x="4013" y="305"/>
                  </a:lnTo>
                  <a:lnTo>
                    <a:pt x="3977" y="301"/>
                  </a:lnTo>
                  <a:lnTo>
                    <a:pt x="450" y="301"/>
                  </a:lnTo>
                  <a:lnTo>
                    <a:pt x="413" y="305"/>
                  </a:lnTo>
                  <a:lnTo>
                    <a:pt x="380" y="316"/>
                  </a:lnTo>
                  <a:lnTo>
                    <a:pt x="349" y="333"/>
                  </a:lnTo>
                  <a:lnTo>
                    <a:pt x="321" y="355"/>
                  </a:lnTo>
                  <a:lnTo>
                    <a:pt x="299" y="382"/>
                  </a:lnTo>
                  <a:lnTo>
                    <a:pt x="282" y="412"/>
                  </a:lnTo>
                  <a:lnTo>
                    <a:pt x="271" y="447"/>
                  </a:lnTo>
                  <a:lnTo>
                    <a:pt x="268" y="484"/>
                  </a:lnTo>
                  <a:lnTo>
                    <a:pt x="268" y="2604"/>
                  </a:lnTo>
                  <a:lnTo>
                    <a:pt x="271" y="2640"/>
                  </a:lnTo>
                  <a:lnTo>
                    <a:pt x="282" y="2674"/>
                  </a:lnTo>
                  <a:lnTo>
                    <a:pt x="299" y="2705"/>
                  </a:lnTo>
                  <a:lnTo>
                    <a:pt x="321" y="2731"/>
                  </a:lnTo>
                  <a:lnTo>
                    <a:pt x="349" y="2754"/>
                  </a:lnTo>
                  <a:lnTo>
                    <a:pt x="380" y="2772"/>
                  </a:lnTo>
                  <a:lnTo>
                    <a:pt x="413" y="2782"/>
                  </a:lnTo>
                  <a:lnTo>
                    <a:pt x="450" y="2785"/>
                  </a:lnTo>
                  <a:lnTo>
                    <a:pt x="1371" y="2785"/>
                  </a:lnTo>
                  <a:lnTo>
                    <a:pt x="1390" y="2788"/>
                  </a:lnTo>
                  <a:lnTo>
                    <a:pt x="1405" y="2792"/>
                  </a:lnTo>
                  <a:lnTo>
                    <a:pt x="1416" y="2799"/>
                  </a:lnTo>
                  <a:lnTo>
                    <a:pt x="1421" y="2807"/>
                  </a:lnTo>
                  <a:lnTo>
                    <a:pt x="1425" y="2816"/>
                  </a:lnTo>
                  <a:lnTo>
                    <a:pt x="1426" y="2825"/>
                  </a:lnTo>
                  <a:lnTo>
                    <a:pt x="1425" y="2833"/>
                  </a:lnTo>
                  <a:lnTo>
                    <a:pt x="1424" y="2840"/>
                  </a:lnTo>
                  <a:lnTo>
                    <a:pt x="1422" y="2844"/>
                  </a:lnTo>
                  <a:lnTo>
                    <a:pt x="1422" y="2847"/>
                  </a:lnTo>
                  <a:lnTo>
                    <a:pt x="1202" y="3429"/>
                  </a:lnTo>
                  <a:lnTo>
                    <a:pt x="1201" y="3432"/>
                  </a:lnTo>
                  <a:lnTo>
                    <a:pt x="1197" y="3437"/>
                  </a:lnTo>
                  <a:lnTo>
                    <a:pt x="1192" y="3447"/>
                  </a:lnTo>
                  <a:lnTo>
                    <a:pt x="1183" y="3457"/>
                  </a:lnTo>
                  <a:lnTo>
                    <a:pt x="1171" y="3468"/>
                  </a:lnTo>
                  <a:lnTo>
                    <a:pt x="1157" y="3479"/>
                  </a:lnTo>
                  <a:lnTo>
                    <a:pt x="1139" y="3487"/>
                  </a:lnTo>
                  <a:lnTo>
                    <a:pt x="1116" y="3494"/>
                  </a:lnTo>
                  <a:lnTo>
                    <a:pt x="1090" y="3496"/>
                  </a:lnTo>
                  <a:lnTo>
                    <a:pt x="182" y="3496"/>
                  </a:lnTo>
                  <a:lnTo>
                    <a:pt x="145" y="3492"/>
                  </a:lnTo>
                  <a:lnTo>
                    <a:pt x="111" y="3482"/>
                  </a:lnTo>
                  <a:lnTo>
                    <a:pt x="81" y="3464"/>
                  </a:lnTo>
                  <a:lnTo>
                    <a:pt x="54" y="3443"/>
                  </a:lnTo>
                  <a:lnTo>
                    <a:pt x="31" y="3416"/>
                  </a:lnTo>
                  <a:lnTo>
                    <a:pt x="15" y="3385"/>
                  </a:lnTo>
                  <a:lnTo>
                    <a:pt x="4" y="3350"/>
                  </a:lnTo>
                  <a:lnTo>
                    <a:pt x="0" y="3314"/>
                  </a:lnTo>
                  <a:lnTo>
                    <a:pt x="0" y="183"/>
                  </a:lnTo>
                  <a:lnTo>
                    <a:pt x="4" y="147"/>
                  </a:lnTo>
                  <a:lnTo>
                    <a:pt x="15" y="112"/>
                  </a:lnTo>
                  <a:lnTo>
                    <a:pt x="31" y="81"/>
                  </a:lnTo>
                  <a:lnTo>
                    <a:pt x="54" y="54"/>
                  </a:lnTo>
                  <a:lnTo>
                    <a:pt x="81" y="31"/>
                  </a:lnTo>
                  <a:lnTo>
                    <a:pt x="111" y="15"/>
                  </a:lnTo>
                  <a:lnTo>
                    <a:pt x="145" y="4"/>
                  </a:lnTo>
                  <a:lnTo>
                    <a:pt x="182" y="0"/>
                  </a:lnTo>
                  <a:lnTo>
                    <a:pt x="102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8" name="Группа 245">
            <a:extLst>
              <a:ext uri="{FF2B5EF4-FFF2-40B4-BE49-F238E27FC236}">
                <a16:creationId xmlns:a16="http://schemas.microsoft.com/office/drawing/2014/main" id="{FCA117F1-913A-4825-8522-265CF10DEF96}"/>
              </a:ext>
            </a:extLst>
          </p:cNvPr>
          <p:cNvGrpSpPr>
            <a:grpSpLocks noChangeAspect="1"/>
          </p:cNvGrpSpPr>
          <p:nvPr/>
        </p:nvGrpSpPr>
        <p:grpSpPr>
          <a:xfrm>
            <a:off x="4817049" y="3528614"/>
            <a:ext cx="498446" cy="457200"/>
            <a:chOff x="4395788" y="1868488"/>
            <a:chExt cx="3395663" cy="3114676"/>
          </a:xfrm>
          <a:solidFill>
            <a:schemeClr val="bg1"/>
          </a:solidFill>
        </p:grpSpPr>
        <p:sp>
          <p:nvSpPr>
            <p:cNvPr id="49" name="Freeform 216">
              <a:extLst>
                <a:ext uri="{FF2B5EF4-FFF2-40B4-BE49-F238E27FC236}">
                  <a16:creationId xmlns:a16="http://schemas.microsoft.com/office/drawing/2014/main" id="{58A9DB71-3EF3-492D-9666-764C25CED87D}"/>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217">
              <a:extLst>
                <a:ext uri="{FF2B5EF4-FFF2-40B4-BE49-F238E27FC236}">
                  <a16:creationId xmlns:a16="http://schemas.microsoft.com/office/drawing/2014/main" id="{7C5D4526-5075-473B-877C-4514B36B9E05}"/>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1" name="Freeform 218">
              <a:extLst>
                <a:ext uri="{FF2B5EF4-FFF2-40B4-BE49-F238E27FC236}">
                  <a16:creationId xmlns:a16="http://schemas.microsoft.com/office/drawing/2014/main" id="{F55DAEED-5A43-4057-9766-03C2BE59CD39}"/>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93" name="Picture 92">
            <a:hlinkClick r:id="rId2"/>
            <a:extLst>
              <a:ext uri="{FF2B5EF4-FFF2-40B4-BE49-F238E27FC236}">
                <a16:creationId xmlns:a16="http://schemas.microsoft.com/office/drawing/2014/main" id="{AC867E17-01BD-465F-A864-45361F2DAF1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574612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87"/>
                                        </p:tgtEl>
                                        <p:attrNameLst>
                                          <p:attrName>style.visibility</p:attrName>
                                        </p:attrNameLst>
                                      </p:cBhvr>
                                      <p:to>
                                        <p:strVal val="visible"/>
                                      </p:to>
                                    </p:set>
                                    <p:animEffect transition="in" filter="dissolve">
                                      <p:cBhvr>
                                        <p:cTn id="11" dur="750"/>
                                        <p:tgtEl>
                                          <p:spTgt spid="87"/>
                                        </p:tgtEl>
                                      </p:cBhvr>
                                    </p:animEffect>
                                  </p:childTnLst>
                                </p:cTn>
                              </p:par>
                            </p:childTnLst>
                          </p:cTn>
                        </p:par>
                        <p:par>
                          <p:cTn id="12" fill="hold">
                            <p:stCondLst>
                              <p:cond delay="1250"/>
                            </p:stCondLst>
                            <p:childTnLst>
                              <p:par>
                                <p:cTn id="13" presetID="2" presetClass="entr" presetSubtype="8" fill="hold" nodeType="after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750" fill="hold"/>
                                        <p:tgtEl>
                                          <p:spTgt spid="20"/>
                                        </p:tgtEl>
                                        <p:attrNameLst>
                                          <p:attrName>ppt_x</p:attrName>
                                        </p:attrNameLst>
                                      </p:cBhvr>
                                      <p:tavLst>
                                        <p:tav tm="0">
                                          <p:val>
                                            <p:strVal val="0-#ppt_w/2"/>
                                          </p:val>
                                        </p:tav>
                                        <p:tav tm="100000">
                                          <p:val>
                                            <p:strVal val="#ppt_x"/>
                                          </p:val>
                                        </p:tav>
                                      </p:tavLst>
                                    </p:anim>
                                    <p:anim calcmode="lin" valueType="num">
                                      <p:cBhvr additive="base">
                                        <p:cTn id="16" dur="750" fill="hold"/>
                                        <p:tgtEl>
                                          <p:spTgt spid="20"/>
                                        </p:tgtEl>
                                        <p:attrNameLst>
                                          <p:attrName>ppt_y</p:attrName>
                                        </p:attrNameLst>
                                      </p:cBhvr>
                                      <p:tavLst>
                                        <p:tav tm="0">
                                          <p:val>
                                            <p:strVal val="#ppt_y"/>
                                          </p:val>
                                        </p:tav>
                                        <p:tav tm="100000">
                                          <p:val>
                                            <p:strVal val="#ppt_y"/>
                                          </p:val>
                                        </p:tav>
                                      </p:tavLst>
                                    </p:anim>
                                  </p:childTnLst>
                                </p:cTn>
                              </p:par>
                            </p:childTnLst>
                          </p:cTn>
                        </p:par>
                        <p:par>
                          <p:cTn id="17" fill="hold">
                            <p:stCondLst>
                              <p:cond delay="2000"/>
                            </p:stCondLst>
                            <p:childTnLst>
                              <p:par>
                                <p:cTn id="18" presetID="53" presetClass="entr" presetSubtype="16" fill="hold" nodeType="afterEffect">
                                  <p:stCondLst>
                                    <p:cond delay="0"/>
                                  </p:stCondLst>
                                  <p:childTnLst>
                                    <p:set>
                                      <p:cBhvr>
                                        <p:cTn id="19" dur="1" fill="hold">
                                          <p:stCondLst>
                                            <p:cond delay="0"/>
                                          </p:stCondLst>
                                        </p:cTn>
                                        <p:tgtEl>
                                          <p:spTgt spid="42"/>
                                        </p:tgtEl>
                                        <p:attrNameLst>
                                          <p:attrName>style.visibility</p:attrName>
                                        </p:attrNameLst>
                                      </p:cBhvr>
                                      <p:to>
                                        <p:strVal val="visible"/>
                                      </p:to>
                                    </p:set>
                                    <p:anim calcmode="lin" valueType="num">
                                      <p:cBhvr>
                                        <p:cTn id="20" dur="1000" fill="hold"/>
                                        <p:tgtEl>
                                          <p:spTgt spid="42"/>
                                        </p:tgtEl>
                                        <p:attrNameLst>
                                          <p:attrName>ppt_w</p:attrName>
                                        </p:attrNameLst>
                                      </p:cBhvr>
                                      <p:tavLst>
                                        <p:tav tm="0">
                                          <p:val>
                                            <p:fltVal val="0"/>
                                          </p:val>
                                        </p:tav>
                                        <p:tav tm="100000">
                                          <p:val>
                                            <p:strVal val="#ppt_w"/>
                                          </p:val>
                                        </p:tav>
                                      </p:tavLst>
                                    </p:anim>
                                    <p:anim calcmode="lin" valueType="num">
                                      <p:cBhvr>
                                        <p:cTn id="21" dur="1000" fill="hold"/>
                                        <p:tgtEl>
                                          <p:spTgt spid="42"/>
                                        </p:tgtEl>
                                        <p:attrNameLst>
                                          <p:attrName>ppt_h</p:attrName>
                                        </p:attrNameLst>
                                      </p:cBhvr>
                                      <p:tavLst>
                                        <p:tav tm="0">
                                          <p:val>
                                            <p:fltVal val="0"/>
                                          </p:val>
                                        </p:tav>
                                        <p:tav tm="100000">
                                          <p:val>
                                            <p:strVal val="#ppt_h"/>
                                          </p:val>
                                        </p:tav>
                                      </p:tavLst>
                                    </p:anim>
                                    <p:animEffect transition="in" filter="fade">
                                      <p:cBhvr>
                                        <p:cTn id="22" dur="1000"/>
                                        <p:tgtEl>
                                          <p:spTgt spid="42"/>
                                        </p:tgtEl>
                                      </p:cBhvr>
                                    </p:animEffect>
                                  </p:childTnLst>
                                </p:cTn>
                              </p:par>
                              <p:par>
                                <p:cTn id="23" presetID="42" presetClass="entr" presetSubtype="0"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1000"/>
                                        <p:tgtEl>
                                          <p:spTgt spid="21"/>
                                        </p:tgtEl>
                                      </p:cBhvr>
                                    </p:animEffect>
                                    <p:anim calcmode="lin" valueType="num">
                                      <p:cBhvr>
                                        <p:cTn id="26" dur="1000" fill="hold"/>
                                        <p:tgtEl>
                                          <p:spTgt spid="21"/>
                                        </p:tgtEl>
                                        <p:attrNameLst>
                                          <p:attrName>ppt_x</p:attrName>
                                        </p:attrNameLst>
                                      </p:cBhvr>
                                      <p:tavLst>
                                        <p:tav tm="0">
                                          <p:val>
                                            <p:strVal val="#ppt_x"/>
                                          </p:val>
                                        </p:tav>
                                        <p:tav tm="100000">
                                          <p:val>
                                            <p:strVal val="#ppt_x"/>
                                          </p:val>
                                        </p:tav>
                                      </p:tavLst>
                                    </p:anim>
                                    <p:anim calcmode="lin" valueType="num">
                                      <p:cBhvr>
                                        <p:cTn id="27" dur="1000" fill="hold"/>
                                        <p:tgtEl>
                                          <p:spTgt spid="21"/>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9" presetClass="entr" presetSubtype="0" fill="hold" nodeType="afterEffect">
                                  <p:stCondLst>
                                    <p:cond delay="0"/>
                                  </p:stCondLst>
                                  <p:childTnLst>
                                    <p:set>
                                      <p:cBhvr>
                                        <p:cTn id="30" dur="1" fill="hold">
                                          <p:stCondLst>
                                            <p:cond delay="0"/>
                                          </p:stCondLst>
                                        </p:cTn>
                                        <p:tgtEl>
                                          <p:spTgt spid="90"/>
                                        </p:tgtEl>
                                        <p:attrNameLst>
                                          <p:attrName>style.visibility</p:attrName>
                                        </p:attrNameLst>
                                      </p:cBhvr>
                                      <p:to>
                                        <p:strVal val="visible"/>
                                      </p:to>
                                    </p:set>
                                    <p:animEffect transition="in" filter="dissolve">
                                      <p:cBhvr>
                                        <p:cTn id="31" dur="750"/>
                                        <p:tgtEl>
                                          <p:spTgt spid="90"/>
                                        </p:tgtEl>
                                      </p:cBhvr>
                                    </p:animEffect>
                                  </p:childTnLst>
                                </p:cTn>
                              </p:par>
                            </p:childTnLst>
                          </p:cTn>
                        </p:par>
                        <p:par>
                          <p:cTn id="32" fill="hold">
                            <p:stCondLst>
                              <p:cond delay="3750"/>
                            </p:stCondLst>
                            <p:childTnLst>
                              <p:par>
                                <p:cTn id="33" presetID="2" presetClass="entr" presetSubtype="2" fill="hold" nodeType="afterEffect">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cBhvr additive="base">
                                        <p:cTn id="35" dur="750" fill="hold"/>
                                        <p:tgtEl>
                                          <p:spTgt spid="52"/>
                                        </p:tgtEl>
                                        <p:attrNameLst>
                                          <p:attrName>ppt_x</p:attrName>
                                        </p:attrNameLst>
                                      </p:cBhvr>
                                      <p:tavLst>
                                        <p:tav tm="0">
                                          <p:val>
                                            <p:strVal val="1+#ppt_w/2"/>
                                          </p:val>
                                        </p:tav>
                                        <p:tav tm="100000">
                                          <p:val>
                                            <p:strVal val="#ppt_x"/>
                                          </p:val>
                                        </p:tav>
                                      </p:tavLst>
                                    </p:anim>
                                    <p:anim calcmode="lin" valueType="num">
                                      <p:cBhvr additive="base">
                                        <p:cTn id="36" dur="750" fill="hold"/>
                                        <p:tgtEl>
                                          <p:spTgt spid="52"/>
                                        </p:tgtEl>
                                        <p:attrNameLst>
                                          <p:attrName>ppt_y</p:attrName>
                                        </p:attrNameLst>
                                      </p:cBhvr>
                                      <p:tavLst>
                                        <p:tav tm="0">
                                          <p:val>
                                            <p:strVal val="#ppt_y"/>
                                          </p:val>
                                        </p:tav>
                                        <p:tav tm="100000">
                                          <p:val>
                                            <p:strVal val="#ppt_y"/>
                                          </p:val>
                                        </p:tav>
                                      </p:tavLst>
                                    </p:anim>
                                  </p:childTnLst>
                                </p:cTn>
                              </p:par>
                            </p:childTnLst>
                          </p:cTn>
                        </p:par>
                        <p:par>
                          <p:cTn id="37" fill="hold">
                            <p:stCondLst>
                              <p:cond delay="4500"/>
                            </p:stCondLst>
                            <p:childTnLst>
                              <p:par>
                                <p:cTn id="38" presetID="53" presetClass="entr" presetSubtype="16" fill="hold" nodeType="afterEffect">
                                  <p:stCondLst>
                                    <p:cond delay="0"/>
                                  </p:stCondLst>
                                  <p:childTnLst>
                                    <p:set>
                                      <p:cBhvr>
                                        <p:cTn id="39" dur="1" fill="hold">
                                          <p:stCondLst>
                                            <p:cond delay="0"/>
                                          </p:stCondLst>
                                        </p:cTn>
                                        <p:tgtEl>
                                          <p:spTgt spid="24"/>
                                        </p:tgtEl>
                                        <p:attrNameLst>
                                          <p:attrName>style.visibility</p:attrName>
                                        </p:attrNameLst>
                                      </p:cBhvr>
                                      <p:to>
                                        <p:strVal val="visible"/>
                                      </p:to>
                                    </p:set>
                                    <p:anim calcmode="lin" valueType="num">
                                      <p:cBhvr>
                                        <p:cTn id="40" dur="1000" fill="hold"/>
                                        <p:tgtEl>
                                          <p:spTgt spid="24"/>
                                        </p:tgtEl>
                                        <p:attrNameLst>
                                          <p:attrName>ppt_w</p:attrName>
                                        </p:attrNameLst>
                                      </p:cBhvr>
                                      <p:tavLst>
                                        <p:tav tm="0">
                                          <p:val>
                                            <p:fltVal val="0"/>
                                          </p:val>
                                        </p:tav>
                                        <p:tav tm="100000">
                                          <p:val>
                                            <p:strVal val="#ppt_w"/>
                                          </p:val>
                                        </p:tav>
                                      </p:tavLst>
                                    </p:anim>
                                    <p:anim calcmode="lin" valueType="num">
                                      <p:cBhvr>
                                        <p:cTn id="41" dur="1000" fill="hold"/>
                                        <p:tgtEl>
                                          <p:spTgt spid="24"/>
                                        </p:tgtEl>
                                        <p:attrNameLst>
                                          <p:attrName>ppt_h</p:attrName>
                                        </p:attrNameLst>
                                      </p:cBhvr>
                                      <p:tavLst>
                                        <p:tav tm="0">
                                          <p:val>
                                            <p:fltVal val="0"/>
                                          </p:val>
                                        </p:tav>
                                        <p:tav tm="100000">
                                          <p:val>
                                            <p:strVal val="#ppt_h"/>
                                          </p:val>
                                        </p:tav>
                                      </p:tavLst>
                                    </p:anim>
                                    <p:animEffect transition="in" filter="fade">
                                      <p:cBhvr>
                                        <p:cTn id="42" dur="1000"/>
                                        <p:tgtEl>
                                          <p:spTgt spid="24"/>
                                        </p:tgtEl>
                                      </p:cBhvr>
                                    </p:animEffect>
                                  </p:childTnLst>
                                </p:cTn>
                              </p:par>
                              <p:par>
                                <p:cTn id="43" presetID="42" presetClass="entr" presetSubtype="0" fill="hold" grpId="0" nodeType="withEffect">
                                  <p:stCondLst>
                                    <p:cond delay="0"/>
                                  </p:stCondLst>
                                  <p:childTnLst>
                                    <p:set>
                                      <p:cBhvr>
                                        <p:cTn id="44" dur="1" fill="hold">
                                          <p:stCondLst>
                                            <p:cond delay="0"/>
                                          </p:stCondLst>
                                        </p:cTn>
                                        <p:tgtEl>
                                          <p:spTgt spid="58"/>
                                        </p:tgtEl>
                                        <p:attrNameLst>
                                          <p:attrName>style.visibility</p:attrName>
                                        </p:attrNameLst>
                                      </p:cBhvr>
                                      <p:to>
                                        <p:strVal val="visible"/>
                                      </p:to>
                                    </p:set>
                                    <p:animEffect transition="in" filter="fade">
                                      <p:cBhvr>
                                        <p:cTn id="45" dur="1000"/>
                                        <p:tgtEl>
                                          <p:spTgt spid="58"/>
                                        </p:tgtEl>
                                      </p:cBhvr>
                                    </p:animEffect>
                                    <p:anim calcmode="lin" valueType="num">
                                      <p:cBhvr>
                                        <p:cTn id="46" dur="1000" fill="hold"/>
                                        <p:tgtEl>
                                          <p:spTgt spid="58"/>
                                        </p:tgtEl>
                                        <p:attrNameLst>
                                          <p:attrName>ppt_x</p:attrName>
                                        </p:attrNameLst>
                                      </p:cBhvr>
                                      <p:tavLst>
                                        <p:tav tm="0">
                                          <p:val>
                                            <p:strVal val="#ppt_x"/>
                                          </p:val>
                                        </p:tav>
                                        <p:tav tm="100000">
                                          <p:val>
                                            <p:strVal val="#ppt_x"/>
                                          </p:val>
                                        </p:tav>
                                      </p:tavLst>
                                    </p:anim>
                                    <p:anim calcmode="lin" valueType="num">
                                      <p:cBhvr>
                                        <p:cTn id="47" dur="1000" fill="hold"/>
                                        <p:tgtEl>
                                          <p:spTgt spid="58"/>
                                        </p:tgtEl>
                                        <p:attrNameLst>
                                          <p:attrName>ppt_y</p:attrName>
                                        </p:attrNameLst>
                                      </p:cBhvr>
                                      <p:tavLst>
                                        <p:tav tm="0">
                                          <p:val>
                                            <p:strVal val="#ppt_y+.1"/>
                                          </p:val>
                                        </p:tav>
                                        <p:tav tm="100000">
                                          <p:val>
                                            <p:strVal val="#ppt_y"/>
                                          </p:val>
                                        </p:tav>
                                      </p:tavLst>
                                    </p:anim>
                                  </p:childTnLst>
                                </p:cTn>
                              </p:par>
                            </p:childTnLst>
                          </p:cTn>
                        </p:par>
                        <p:par>
                          <p:cTn id="48" fill="hold">
                            <p:stCondLst>
                              <p:cond delay="5500"/>
                            </p:stCondLst>
                            <p:childTnLst>
                              <p:par>
                                <p:cTn id="49" presetID="9" presetClass="entr" presetSubtype="0" fill="hold" nodeType="afterEffect">
                                  <p:stCondLst>
                                    <p:cond delay="0"/>
                                  </p:stCondLst>
                                  <p:childTnLst>
                                    <p:set>
                                      <p:cBhvr>
                                        <p:cTn id="50" dur="1" fill="hold">
                                          <p:stCondLst>
                                            <p:cond delay="0"/>
                                          </p:stCondLst>
                                        </p:cTn>
                                        <p:tgtEl>
                                          <p:spTgt spid="88"/>
                                        </p:tgtEl>
                                        <p:attrNameLst>
                                          <p:attrName>style.visibility</p:attrName>
                                        </p:attrNameLst>
                                      </p:cBhvr>
                                      <p:to>
                                        <p:strVal val="visible"/>
                                      </p:to>
                                    </p:set>
                                    <p:animEffect transition="in" filter="dissolve">
                                      <p:cBhvr>
                                        <p:cTn id="51" dur="750"/>
                                        <p:tgtEl>
                                          <p:spTgt spid="88"/>
                                        </p:tgtEl>
                                      </p:cBhvr>
                                    </p:animEffect>
                                  </p:childTnLst>
                                </p:cTn>
                              </p:par>
                            </p:childTnLst>
                          </p:cTn>
                        </p:par>
                        <p:par>
                          <p:cTn id="52" fill="hold">
                            <p:stCondLst>
                              <p:cond delay="6250"/>
                            </p:stCondLst>
                            <p:childTnLst>
                              <p:par>
                                <p:cTn id="53" presetID="2" presetClass="entr" presetSubtype="8" fill="hold" nodeType="afterEffect">
                                  <p:stCondLst>
                                    <p:cond delay="0"/>
                                  </p:stCondLst>
                                  <p:childTnLst>
                                    <p:set>
                                      <p:cBhvr>
                                        <p:cTn id="54" dur="1" fill="hold">
                                          <p:stCondLst>
                                            <p:cond delay="0"/>
                                          </p:stCondLst>
                                        </p:cTn>
                                        <p:tgtEl>
                                          <p:spTgt spid="59"/>
                                        </p:tgtEl>
                                        <p:attrNameLst>
                                          <p:attrName>style.visibility</p:attrName>
                                        </p:attrNameLst>
                                      </p:cBhvr>
                                      <p:to>
                                        <p:strVal val="visible"/>
                                      </p:to>
                                    </p:set>
                                    <p:anim calcmode="lin" valueType="num">
                                      <p:cBhvr additive="base">
                                        <p:cTn id="55" dur="750" fill="hold"/>
                                        <p:tgtEl>
                                          <p:spTgt spid="59"/>
                                        </p:tgtEl>
                                        <p:attrNameLst>
                                          <p:attrName>ppt_x</p:attrName>
                                        </p:attrNameLst>
                                      </p:cBhvr>
                                      <p:tavLst>
                                        <p:tav tm="0">
                                          <p:val>
                                            <p:strVal val="0-#ppt_w/2"/>
                                          </p:val>
                                        </p:tav>
                                        <p:tav tm="100000">
                                          <p:val>
                                            <p:strVal val="#ppt_x"/>
                                          </p:val>
                                        </p:tav>
                                      </p:tavLst>
                                    </p:anim>
                                    <p:anim calcmode="lin" valueType="num">
                                      <p:cBhvr additive="base">
                                        <p:cTn id="56" dur="750" fill="hold"/>
                                        <p:tgtEl>
                                          <p:spTgt spid="59"/>
                                        </p:tgtEl>
                                        <p:attrNameLst>
                                          <p:attrName>ppt_y</p:attrName>
                                        </p:attrNameLst>
                                      </p:cBhvr>
                                      <p:tavLst>
                                        <p:tav tm="0">
                                          <p:val>
                                            <p:strVal val="#ppt_y"/>
                                          </p:val>
                                        </p:tav>
                                        <p:tav tm="100000">
                                          <p:val>
                                            <p:strVal val="#ppt_y"/>
                                          </p:val>
                                        </p:tav>
                                      </p:tavLst>
                                    </p:anim>
                                  </p:childTnLst>
                                </p:cTn>
                              </p:par>
                            </p:childTnLst>
                          </p:cTn>
                        </p:par>
                        <p:par>
                          <p:cTn id="57" fill="hold">
                            <p:stCondLst>
                              <p:cond delay="7000"/>
                            </p:stCondLst>
                            <p:childTnLst>
                              <p:par>
                                <p:cTn id="58" presetID="53" presetClass="entr" presetSubtype="16" fill="hold" nodeType="afterEffect">
                                  <p:stCondLst>
                                    <p:cond delay="0"/>
                                  </p:stCondLst>
                                  <p:childTnLst>
                                    <p:set>
                                      <p:cBhvr>
                                        <p:cTn id="59" dur="1" fill="hold">
                                          <p:stCondLst>
                                            <p:cond delay="0"/>
                                          </p:stCondLst>
                                        </p:cTn>
                                        <p:tgtEl>
                                          <p:spTgt spid="48"/>
                                        </p:tgtEl>
                                        <p:attrNameLst>
                                          <p:attrName>style.visibility</p:attrName>
                                        </p:attrNameLst>
                                      </p:cBhvr>
                                      <p:to>
                                        <p:strVal val="visible"/>
                                      </p:to>
                                    </p:set>
                                    <p:anim calcmode="lin" valueType="num">
                                      <p:cBhvr>
                                        <p:cTn id="60" dur="1000" fill="hold"/>
                                        <p:tgtEl>
                                          <p:spTgt spid="48"/>
                                        </p:tgtEl>
                                        <p:attrNameLst>
                                          <p:attrName>ppt_w</p:attrName>
                                        </p:attrNameLst>
                                      </p:cBhvr>
                                      <p:tavLst>
                                        <p:tav tm="0">
                                          <p:val>
                                            <p:fltVal val="0"/>
                                          </p:val>
                                        </p:tav>
                                        <p:tav tm="100000">
                                          <p:val>
                                            <p:strVal val="#ppt_w"/>
                                          </p:val>
                                        </p:tav>
                                      </p:tavLst>
                                    </p:anim>
                                    <p:anim calcmode="lin" valueType="num">
                                      <p:cBhvr>
                                        <p:cTn id="61" dur="1000" fill="hold"/>
                                        <p:tgtEl>
                                          <p:spTgt spid="48"/>
                                        </p:tgtEl>
                                        <p:attrNameLst>
                                          <p:attrName>ppt_h</p:attrName>
                                        </p:attrNameLst>
                                      </p:cBhvr>
                                      <p:tavLst>
                                        <p:tav tm="0">
                                          <p:val>
                                            <p:fltVal val="0"/>
                                          </p:val>
                                        </p:tav>
                                        <p:tav tm="100000">
                                          <p:val>
                                            <p:strVal val="#ppt_h"/>
                                          </p:val>
                                        </p:tav>
                                      </p:tavLst>
                                    </p:anim>
                                    <p:animEffect transition="in" filter="fade">
                                      <p:cBhvr>
                                        <p:cTn id="62" dur="1000"/>
                                        <p:tgtEl>
                                          <p:spTgt spid="48"/>
                                        </p:tgtEl>
                                      </p:cBhvr>
                                    </p:animEffect>
                                  </p:childTnLst>
                                </p:cTn>
                              </p:par>
                              <p:par>
                                <p:cTn id="63" presetID="42" presetClass="entr" presetSubtype="0" fill="hold" grpId="0" nodeType="withEffect">
                                  <p:stCondLst>
                                    <p:cond delay="0"/>
                                  </p:stCondLst>
                                  <p:childTnLst>
                                    <p:set>
                                      <p:cBhvr>
                                        <p:cTn id="64" dur="1" fill="hold">
                                          <p:stCondLst>
                                            <p:cond delay="0"/>
                                          </p:stCondLst>
                                        </p:cTn>
                                        <p:tgtEl>
                                          <p:spTgt spid="65"/>
                                        </p:tgtEl>
                                        <p:attrNameLst>
                                          <p:attrName>style.visibility</p:attrName>
                                        </p:attrNameLst>
                                      </p:cBhvr>
                                      <p:to>
                                        <p:strVal val="visible"/>
                                      </p:to>
                                    </p:set>
                                    <p:animEffect transition="in" filter="fade">
                                      <p:cBhvr>
                                        <p:cTn id="65" dur="1000"/>
                                        <p:tgtEl>
                                          <p:spTgt spid="65"/>
                                        </p:tgtEl>
                                      </p:cBhvr>
                                    </p:animEffect>
                                    <p:anim calcmode="lin" valueType="num">
                                      <p:cBhvr>
                                        <p:cTn id="66" dur="1000" fill="hold"/>
                                        <p:tgtEl>
                                          <p:spTgt spid="65"/>
                                        </p:tgtEl>
                                        <p:attrNameLst>
                                          <p:attrName>ppt_x</p:attrName>
                                        </p:attrNameLst>
                                      </p:cBhvr>
                                      <p:tavLst>
                                        <p:tav tm="0">
                                          <p:val>
                                            <p:strVal val="#ppt_x"/>
                                          </p:val>
                                        </p:tav>
                                        <p:tav tm="100000">
                                          <p:val>
                                            <p:strVal val="#ppt_x"/>
                                          </p:val>
                                        </p:tav>
                                      </p:tavLst>
                                    </p:anim>
                                    <p:anim calcmode="lin" valueType="num">
                                      <p:cBhvr>
                                        <p:cTn id="67" dur="1000" fill="hold"/>
                                        <p:tgtEl>
                                          <p:spTgt spid="65"/>
                                        </p:tgtEl>
                                        <p:attrNameLst>
                                          <p:attrName>ppt_y</p:attrName>
                                        </p:attrNameLst>
                                      </p:cBhvr>
                                      <p:tavLst>
                                        <p:tav tm="0">
                                          <p:val>
                                            <p:strVal val="#ppt_y+.1"/>
                                          </p:val>
                                        </p:tav>
                                        <p:tav tm="100000">
                                          <p:val>
                                            <p:strVal val="#ppt_y"/>
                                          </p:val>
                                        </p:tav>
                                      </p:tavLst>
                                    </p:anim>
                                  </p:childTnLst>
                                </p:cTn>
                              </p:par>
                            </p:childTnLst>
                          </p:cTn>
                        </p:par>
                        <p:par>
                          <p:cTn id="68" fill="hold">
                            <p:stCondLst>
                              <p:cond delay="8000"/>
                            </p:stCondLst>
                            <p:childTnLst>
                              <p:par>
                                <p:cTn id="69" presetID="9" presetClass="entr" presetSubtype="0" fill="hold" nodeType="afterEffect">
                                  <p:stCondLst>
                                    <p:cond delay="0"/>
                                  </p:stCondLst>
                                  <p:childTnLst>
                                    <p:set>
                                      <p:cBhvr>
                                        <p:cTn id="70" dur="1" fill="hold">
                                          <p:stCondLst>
                                            <p:cond delay="0"/>
                                          </p:stCondLst>
                                        </p:cTn>
                                        <p:tgtEl>
                                          <p:spTgt spid="91"/>
                                        </p:tgtEl>
                                        <p:attrNameLst>
                                          <p:attrName>style.visibility</p:attrName>
                                        </p:attrNameLst>
                                      </p:cBhvr>
                                      <p:to>
                                        <p:strVal val="visible"/>
                                      </p:to>
                                    </p:set>
                                    <p:animEffect transition="in" filter="dissolve">
                                      <p:cBhvr>
                                        <p:cTn id="71" dur="750"/>
                                        <p:tgtEl>
                                          <p:spTgt spid="91"/>
                                        </p:tgtEl>
                                      </p:cBhvr>
                                    </p:animEffect>
                                  </p:childTnLst>
                                </p:cTn>
                              </p:par>
                            </p:childTnLst>
                          </p:cTn>
                        </p:par>
                        <p:par>
                          <p:cTn id="72" fill="hold">
                            <p:stCondLst>
                              <p:cond delay="8750"/>
                            </p:stCondLst>
                            <p:childTnLst>
                              <p:par>
                                <p:cTn id="73" presetID="2" presetClass="entr" presetSubtype="2" fill="hold" nodeType="afterEffect">
                                  <p:stCondLst>
                                    <p:cond delay="0"/>
                                  </p:stCondLst>
                                  <p:childTnLst>
                                    <p:set>
                                      <p:cBhvr>
                                        <p:cTn id="74" dur="1" fill="hold">
                                          <p:stCondLst>
                                            <p:cond delay="0"/>
                                          </p:stCondLst>
                                        </p:cTn>
                                        <p:tgtEl>
                                          <p:spTgt spid="73"/>
                                        </p:tgtEl>
                                        <p:attrNameLst>
                                          <p:attrName>style.visibility</p:attrName>
                                        </p:attrNameLst>
                                      </p:cBhvr>
                                      <p:to>
                                        <p:strVal val="visible"/>
                                      </p:to>
                                    </p:set>
                                    <p:anim calcmode="lin" valueType="num">
                                      <p:cBhvr additive="base">
                                        <p:cTn id="75" dur="750" fill="hold"/>
                                        <p:tgtEl>
                                          <p:spTgt spid="73"/>
                                        </p:tgtEl>
                                        <p:attrNameLst>
                                          <p:attrName>ppt_x</p:attrName>
                                        </p:attrNameLst>
                                      </p:cBhvr>
                                      <p:tavLst>
                                        <p:tav tm="0">
                                          <p:val>
                                            <p:strVal val="1+#ppt_w/2"/>
                                          </p:val>
                                        </p:tav>
                                        <p:tav tm="100000">
                                          <p:val>
                                            <p:strVal val="#ppt_x"/>
                                          </p:val>
                                        </p:tav>
                                      </p:tavLst>
                                    </p:anim>
                                    <p:anim calcmode="lin" valueType="num">
                                      <p:cBhvr additive="base">
                                        <p:cTn id="76" dur="750" fill="hold"/>
                                        <p:tgtEl>
                                          <p:spTgt spid="73"/>
                                        </p:tgtEl>
                                        <p:attrNameLst>
                                          <p:attrName>ppt_y</p:attrName>
                                        </p:attrNameLst>
                                      </p:cBhvr>
                                      <p:tavLst>
                                        <p:tav tm="0">
                                          <p:val>
                                            <p:strVal val="#ppt_y"/>
                                          </p:val>
                                        </p:tav>
                                        <p:tav tm="100000">
                                          <p:val>
                                            <p:strVal val="#ppt_y"/>
                                          </p:val>
                                        </p:tav>
                                      </p:tavLst>
                                    </p:anim>
                                  </p:childTnLst>
                                </p:cTn>
                              </p:par>
                            </p:childTnLst>
                          </p:cTn>
                        </p:par>
                        <p:par>
                          <p:cTn id="77" fill="hold">
                            <p:stCondLst>
                              <p:cond delay="9500"/>
                            </p:stCondLst>
                            <p:childTnLst>
                              <p:par>
                                <p:cTn id="78" presetID="53" presetClass="entr" presetSubtype="16" fill="hold" nodeType="afterEffect">
                                  <p:stCondLst>
                                    <p:cond delay="0"/>
                                  </p:stCondLst>
                                  <p:childTnLst>
                                    <p:set>
                                      <p:cBhvr>
                                        <p:cTn id="79" dur="1" fill="hold">
                                          <p:stCondLst>
                                            <p:cond delay="0"/>
                                          </p:stCondLst>
                                        </p:cTn>
                                        <p:tgtEl>
                                          <p:spTgt spid="36"/>
                                        </p:tgtEl>
                                        <p:attrNameLst>
                                          <p:attrName>style.visibility</p:attrName>
                                        </p:attrNameLst>
                                      </p:cBhvr>
                                      <p:to>
                                        <p:strVal val="visible"/>
                                      </p:to>
                                    </p:set>
                                    <p:anim calcmode="lin" valueType="num">
                                      <p:cBhvr>
                                        <p:cTn id="80" dur="1000" fill="hold"/>
                                        <p:tgtEl>
                                          <p:spTgt spid="36"/>
                                        </p:tgtEl>
                                        <p:attrNameLst>
                                          <p:attrName>ppt_w</p:attrName>
                                        </p:attrNameLst>
                                      </p:cBhvr>
                                      <p:tavLst>
                                        <p:tav tm="0">
                                          <p:val>
                                            <p:fltVal val="0"/>
                                          </p:val>
                                        </p:tav>
                                        <p:tav tm="100000">
                                          <p:val>
                                            <p:strVal val="#ppt_w"/>
                                          </p:val>
                                        </p:tav>
                                      </p:tavLst>
                                    </p:anim>
                                    <p:anim calcmode="lin" valueType="num">
                                      <p:cBhvr>
                                        <p:cTn id="81" dur="1000" fill="hold"/>
                                        <p:tgtEl>
                                          <p:spTgt spid="36"/>
                                        </p:tgtEl>
                                        <p:attrNameLst>
                                          <p:attrName>ppt_h</p:attrName>
                                        </p:attrNameLst>
                                      </p:cBhvr>
                                      <p:tavLst>
                                        <p:tav tm="0">
                                          <p:val>
                                            <p:fltVal val="0"/>
                                          </p:val>
                                        </p:tav>
                                        <p:tav tm="100000">
                                          <p:val>
                                            <p:strVal val="#ppt_h"/>
                                          </p:val>
                                        </p:tav>
                                      </p:tavLst>
                                    </p:anim>
                                    <p:animEffect transition="in" filter="fade">
                                      <p:cBhvr>
                                        <p:cTn id="82" dur="1000"/>
                                        <p:tgtEl>
                                          <p:spTgt spid="36"/>
                                        </p:tgtEl>
                                      </p:cBhvr>
                                    </p:animEffect>
                                  </p:childTnLst>
                                </p:cTn>
                              </p:par>
                              <p:par>
                                <p:cTn id="83" presetID="42" presetClass="entr" presetSubtype="0" fill="hold" grpId="0" nodeType="withEffect">
                                  <p:stCondLst>
                                    <p:cond delay="0"/>
                                  </p:stCondLst>
                                  <p:childTnLst>
                                    <p:set>
                                      <p:cBhvr>
                                        <p:cTn id="84" dur="1" fill="hold">
                                          <p:stCondLst>
                                            <p:cond delay="0"/>
                                          </p:stCondLst>
                                        </p:cTn>
                                        <p:tgtEl>
                                          <p:spTgt spid="79"/>
                                        </p:tgtEl>
                                        <p:attrNameLst>
                                          <p:attrName>style.visibility</p:attrName>
                                        </p:attrNameLst>
                                      </p:cBhvr>
                                      <p:to>
                                        <p:strVal val="visible"/>
                                      </p:to>
                                    </p:set>
                                    <p:animEffect transition="in" filter="fade">
                                      <p:cBhvr>
                                        <p:cTn id="85" dur="1000"/>
                                        <p:tgtEl>
                                          <p:spTgt spid="79"/>
                                        </p:tgtEl>
                                      </p:cBhvr>
                                    </p:animEffect>
                                    <p:anim calcmode="lin" valueType="num">
                                      <p:cBhvr>
                                        <p:cTn id="86" dur="1000" fill="hold"/>
                                        <p:tgtEl>
                                          <p:spTgt spid="79"/>
                                        </p:tgtEl>
                                        <p:attrNameLst>
                                          <p:attrName>ppt_x</p:attrName>
                                        </p:attrNameLst>
                                      </p:cBhvr>
                                      <p:tavLst>
                                        <p:tav tm="0">
                                          <p:val>
                                            <p:strVal val="#ppt_x"/>
                                          </p:val>
                                        </p:tav>
                                        <p:tav tm="100000">
                                          <p:val>
                                            <p:strVal val="#ppt_x"/>
                                          </p:val>
                                        </p:tav>
                                      </p:tavLst>
                                    </p:anim>
                                    <p:anim calcmode="lin" valueType="num">
                                      <p:cBhvr>
                                        <p:cTn id="87" dur="1000" fill="hold"/>
                                        <p:tgtEl>
                                          <p:spTgt spid="79"/>
                                        </p:tgtEl>
                                        <p:attrNameLst>
                                          <p:attrName>ppt_y</p:attrName>
                                        </p:attrNameLst>
                                      </p:cBhvr>
                                      <p:tavLst>
                                        <p:tav tm="0">
                                          <p:val>
                                            <p:strVal val="#ppt_y+.1"/>
                                          </p:val>
                                        </p:tav>
                                        <p:tav tm="100000">
                                          <p:val>
                                            <p:strVal val="#ppt_y"/>
                                          </p:val>
                                        </p:tav>
                                      </p:tavLst>
                                    </p:anim>
                                  </p:childTnLst>
                                </p:cTn>
                              </p:par>
                            </p:childTnLst>
                          </p:cTn>
                        </p:par>
                        <p:par>
                          <p:cTn id="88" fill="hold">
                            <p:stCondLst>
                              <p:cond delay="10500"/>
                            </p:stCondLst>
                            <p:childTnLst>
                              <p:par>
                                <p:cTn id="89" presetID="9" presetClass="entr" presetSubtype="0" fill="hold" nodeType="afterEffect">
                                  <p:stCondLst>
                                    <p:cond delay="0"/>
                                  </p:stCondLst>
                                  <p:childTnLst>
                                    <p:set>
                                      <p:cBhvr>
                                        <p:cTn id="90" dur="1" fill="hold">
                                          <p:stCondLst>
                                            <p:cond delay="0"/>
                                          </p:stCondLst>
                                        </p:cTn>
                                        <p:tgtEl>
                                          <p:spTgt spid="89"/>
                                        </p:tgtEl>
                                        <p:attrNameLst>
                                          <p:attrName>style.visibility</p:attrName>
                                        </p:attrNameLst>
                                      </p:cBhvr>
                                      <p:to>
                                        <p:strVal val="visible"/>
                                      </p:to>
                                    </p:set>
                                    <p:animEffect transition="in" filter="dissolve">
                                      <p:cBhvr>
                                        <p:cTn id="91" dur="750"/>
                                        <p:tgtEl>
                                          <p:spTgt spid="89"/>
                                        </p:tgtEl>
                                      </p:cBhvr>
                                    </p:animEffect>
                                  </p:childTnLst>
                                </p:cTn>
                              </p:par>
                            </p:childTnLst>
                          </p:cTn>
                        </p:par>
                        <p:par>
                          <p:cTn id="92" fill="hold">
                            <p:stCondLst>
                              <p:cond delay="11250"/>
                            </p:stCondLst>
                            <p:childTnLst>
                              <p:par>
                                <p:cTn id="93" presetID="2" presetClass="entr" presetSubtype="8" fill="hold" nodeType="afterEffect">
                                  <p:stCondLst>
                                    <p:cond delay="0"/>
                                  </p:stCondLst>
                                  <p:childTnLst>
                                    <p:set>
                                      <p:cBhvr>
                                        <p:cTn id="94" dur="1" fill="hold">
                                          <p:stCondLst>
                                            <p:cond delay="0"/>
                                          </p:stCondLst>
                                        </p:cTn>
                                        <p:tgtEl>
                                          <p:spTgt spid="66"/>
                                        </p:tgtEl>
                                        <p:attrNameLst>
                                          <p:attrName>style.visibility</p:attrName>
                                        </p:attrNameLst>
                                      </p:cBhvr>
                                      <p:to>
                                        <p:strVal val="visible"/>
                                      </p:to>
                                    </p:set>
                                    <p:anim calcmode="lin" valueType="num">
                                      <p:cBhvr additive="base">
                                        <p:cTn id="95" dur="750" fill="hold"/>
                                        <p:tgtEl>
                                          <p:spTgt spid="66"/>
                                        </p:tgtEl>
                                        <p:attrNameLst>
                                          <p:attrName>ppt_x</p:attrName>
                                        </p:attrNameLst>
                                      </p:cBhvr>
                                      <p:tavLst>
                                        <p:tav tm="0">
                                          <p:val>
                                            <p:strVal val="0-#ppt_w/2"/>
                                          </p:val>
                                        </p:tav>
                                        <p:tav tm="100000">
                                          <p:val>
                                            <p:strVal val="#ppt_x"/>
                                          </p:val>
                                        </p:tav>
                                      </p:tavLst>
                                    </p:anim>
                                    <p:anim calcmode="lin" valueType="num">
                                      <p:cBhvr additive="base">
                                        <p:cTn id="96" dur="750" fill="hold"/>
                                        <p:tgtEl>
                                          <p:spTgt spid="66"/>
                                        </p:tgtEl>
                                        <p:attrNameLst>
                                          <p:attrName>ppt_y</p:attrName>
                                        </p:attrNameLst>
                                      </p:cBhvr>
                                      <p:tavLst>
                                        <p:tav tm="0">
                                          <p:val>
                                            <p:strVal val="#ppt_y"/>
                                          </p:val>
                                        </p:tav>
                                        <p:tav tm="100000">
                                          <p:val>
                                            <p:strVal val="#ppt_y"/>
                                          </p:val>
                                        </p:tav>
                                      </p:tavLst>
                                    </p:anim>
                                  </p:childTnLst>
                                </p:cTn>
                              </p:par>
                            </p:childTnLst>
                          </p:cTn>
                        </p:par>
                        <p:par>
                          <p:cTn id="97" fill="hold">
                            <p:stCondLst>
                              <p:cond delay="12000"/>
                            </p:stCondLst>
                            <p:childTnLst>
                              <p:par>
                                <p:cTn id="98" presetID="53" presetClass="entr" presetSubtype="16" fill="hold" nodeType="afterEffect">
                                  <p:stCondLst>
                                    <p:cond delay="0"/>
                                  </p:stCondLst>
                                  <p:childTnLst>
                                    <p:set>
                                      <p:cBhvr>
                                        <p:cTn id="99" dur="1" fill="hold">
                                          <p:stCondLst>
                                            <p:cond delay="0"/>
                                          </p:stCondLst>
                                        </p:cTn>
                                        <p:tgtEl>
                                          <p:spTgt spid="39"/>
                                        </p:tgtEl>
                                        <p:attrNameLst>
                                          <p:attrName>style.visibility</p:attrName>
                                        </p:attrNameLst>
                                      </p:cBhvr>
                                      <p:to>
                                        <p:strVal val="visible"/>
                                      </p:to>
                                    </p:set>
                                    <p:anim calcmode="lin" valueType="num">
                                      <p:cBhvr>
                                        <p:cTn id="100" dur="1000" fill="hold"/>
                                        <p:tgtEl>
                                          <p:spTgt spid="39"/>
                                        </p:tgtEl>
                                        <p:attrNameLst>
                                          <p:attrName>ppt_w</p:attrName>
                                        </p:attrNameLst>
                                      </p:cBhvr>
                                      <p:tavLst>
                                        <p:tav tm="0">
                                          <p:val>
                                            <p:fltVal val="0"/>
                                          </p:val>
                                        </p:tav>
                                        <p:tav tm="100000">
                                          <p:val>
                                            <p:strVal val="#ppt_w"/>
                                          </p:val>
                                        </p:tav>
                                      </p:tavLst>
                                    </p:anim>
                                    <p:anim calcmode="lin" valueType="num">
                                      <p:cBhvr>
                                        <p:cTn id="101" dur="1000" fill="hold"/>
                                        <p:tgtEl>
                                          <p:spTgt spid="39"/>
                                        </p:tgtEl>
                                        <p:attrNameLst>
                                          <p:attrName>ppt_h</p:attrName>
                                        </p:attrNameLst>
                                      </p:cBhvr>
                                      <p:tavLst>
                                        <p:tav tm="0">
                                          <p:val>
                                            <p:fltVal val="0"/>
                                          </p:val>
                                        </p:tav>
                                        <p:tav tm="100000">
                                          <p:val>
                                            <p:strVal val="#ppt_h"/>
                                          </p:val>
                                        </p:tav>
                                      </p:tavLst>
                                    </p:anim>
                                    <p:animEffect transition="in" filter="fade">
                                      <p:cBhvr>
                                        <p:cTn id="102" dur="1000"/>
                                        <p:tgtEl>
                                          <p:spTgt spid="39"/>
                                        </p:tgtEl>
                                      </p:cBhvr>
                                    </p:animEffect>
                                  </p:childTnLst>
                                </p:cTn>
                              </p:par>
                              <p:par>
                                <p:cTn id="103" presetID="42" presetClass="entr" presetSubtype="0" fill="hold" grpId="0" nodeType="withEffect">
                                  <p:stCondLst>
                                    <p:cond delay="0"/>
                                  </p:stCondLst>
                                  <p:childTnLst>
                                    <p:set>
                                      <p:cBhvr>
                                        <p:cTn id="104" dur="1" fill="hold">
                                          <p:stCondLst>
                                            <p:cond delay="0"/>
                                          </p:stCondLst>
                                        </p:cTn>
                                        <p:tgtEl>
                                          <p:spTgt spid="72"/>
                                        </p:tgtEl>
                                        <p:attrNameLst>
                                          <p:attrName>style.visibility</p:attrName>
                                        </p:attrNameLst>
                                      </p:cBhvr>
                                      <p:to>
                                        <p:strVal val="visible"/>
                                      </p:to>
                                    </p:set>
                                    <p:animEffect transition="in" filter="fade">
                                      <p:cBhvr>
                                        <p:cTn id="105" dur="1000"/>
                                        <p:tgtEl>
                                          <p:spTgt spid="72"/>
                                        </p:tgtEl>
                                      </p:cBhvr>
                                    </p:animEffect>
                                    <p:anim calcmode="lin" valueType="num">
                                      <p:cBhvr>
                                        <p:cTn id="106" dur="1000" fill="hold"/>
                                        <p:tgtEl>
                                          <p:spTgt spid="72"/>
                                        </p:tgtEl>
                                        <p:attrNameLst>
                                          <p:attrName>ppt_x</p:attrName>
                                        </p:attrNameLst>
                                      </p:cBhvr>
                                      <p:tavLst>
                                        <p:tav tm="0">
                                          <p:val>
                                            <p:strVal val="#ppt_x"/>
                                          </p:val>
                                        </p:tav>
                                        <p:tav tm="100000">
                                          <p:val>
                                            <p:strVal val="#ppt_x"/>
                                          </p:val>
                                        </p:tav>
                                      </p:tavLst>
                                    </p:anim>
                                    <p:anim calcmode="lin" valueType="num">
                                      <p:cBhvr>
                                        <p:cTn id="107" dur="1000" fill="hold"/>
                                        <p:tgtEl>
                                          <p:spTgt spid="72"/>
                                        </p:tgtEl>
                                        <p:attrNameLst>
                                          <p:attrName>ppt_y</p:attrName>
                                        </p:attrNameLst>
                                      </p:cBhvr>
                                      <p:tavLst>
                                        <p:tav tm="0">
                                          <p:val>
                                            <p:strVal val="#ppt_y+.1"/>
                                          </p:val>
                                        </p:tav>
                                        <p:tav tm="100000">
                                          <p:val>
                                            <p:strVal val="#ppt_y"/>
                                          </p:val>
                                        </p:tav>
                                      </p:tavLst>
                                    </p:anim>
                                  </p:childTnLst>
                                </p:cTn>
                              </p:par>
                            </p:childTnLst>
                          </p:cTn>
                        </p:par>
                        <p:par>
                          <p:cTn id="108" fill="hold">
                            <p:stCondLst>
                              <p:cond delay="13000"/>
                            </p:stCondLst>
                            <p:childTnLst>
                              <p:par>
                                <p:cTn id="109" presetID="9" presetClass="entr" presetSubtype="0" fill="hold" nodeType="afterEffect">
                                  <p:stCondLst>
                                    <p:cond delay="0"/>
                                  </p:stCondLst>
                                  <p:childTnLst>
                                    <p:set>
                                      <p:cBhvr>
                                        <p:cTn id="110" dur="1" fill="hold">
                                          <p:stCondLst>
                                            <p:cond delay="0"/>
                                          </p:stCondLst>
                                        </p:cTn>
                                        <p:tgtEl>
                                          <p:spTgt spid="92"/>
                                        </p:tgtEl>
                                        <p:attrNameLst>
                                          <p:attrName>style.visibility</p:attrName>
                                        </p:attrNameLst>
                                      </p:cBhvr>
                                      <p:to>
                                        <p:strVal val="visible"/>
                                      </p:to>
                                    </p:set>
                                    <p:animEffect transition="in" filter="dissolve">
                                      <p:cBhvr>
                                        <p:cTn id="111" dur="750"/>
                                        <p:tgtEl>
                                          <p:spTgt spid="92"/>
                                        </p:tgtEl>
                                      </p:cBhvr>
                                    </p:animEffect>
                                  </p:childTnLst>
                                </p:cTn>
                              </p:par>
                            </p:childTnLst>
                          </p:cTn>
                        </p:par>
                        <p:par>
                          <p:cTn id="112" fill="hold">
                            <p:stCondLst>
                              <p:cond delay="13750"/>
                            </p:stCondLst>
                            <p:childTnLst>
                              <p:par>
                                <p:cTn id="113" presetID="2" presetClass="entr" presetSubtype="2" fill="hold" nodeType="afterEffect">
                                  <p:stCondLst>
                                    <p:cond delay="0"/>
                                  </p:stCondLst>
                                  <p:childTnLst>
                                    <p:set>
                                      <p:cBhvr>
                                        <p:cTn id="114" dur="1" fill="hold">
                                          <p:stCondLst>
                                            <p:cond delay="0"/>
                                          </p:stCondLst>
                                        </p:cTn>
                                        <p:tgtEl>
                                          <p:spTgt spid="80"/>
                                        </p:tgtEl>
                                        <p:attrNameLst>
                                          <p:attrName>style.visibility</p:attrName>
                                        </p:attrNameLst>
                                      </p:cBhvr>
                                      <p:to>
                                        <p:strVal val="visible"/>
                                      </p:to>
                                    </p:set>
                                    <p:anim calcmode="lin" valueType="num">
                                      <p:cBhvr additive="base">
                                        <p:cTn id="115" dur="750" fill="hold"/>
                                        <p:tgtEl>
                                          <p:spTgt spid="80"/>
                                        </p:tgtEl>
                                        <p:attrNameLst>
                                          <p:attrName>ppt_x</p:attrName>
                                        </p:attrNameLst>
                                      </p:cBhvr>
                                      <p:tavLst>
                                        <p:tav tm="0">
                                          <p:val>
                                            <p:strVal val="1+#ppt_w/2"/>
                                          </p:val>
                                        </p:tav>
                                        <p:tav tm="100000">
                                          <p:val>
                                            <p:strVal val="#ppt_x"/>
                                          </p:val>
                                        </p:tav>
                                      </p:tavLst>
                                    </p:anim>
                                    <p:anim calcmode="lin" valueType="num">
                                      <p:cBhvr additive="base">
                                        <p:cTn id="116" dur="750" fill="hold"/>
                                        <p:tgtEl>
                                          <p:spTgt spid="80"/>
                                        </p:tgtEl>
                                        <p:attrNameLst>
                                          <p:attrName>ppt_y</p:attrName>
                                        </p:attrNameLst>
                                      </p:cBhvr>
                                      <p:tavLst>
                                        <p:tav tm="0">
                                          <p:val>
                                            <p:strVal val="#ppt_y"/>
                                          </p:val>
                                        </p:tav>
                                        <p:tav tm="100000">
                                          <p:val>
                                            <p:strVal val="#ppt_y"/>
                                          </p:val>
                                        </p:tav>
                                      </p:tavLst>
                                    </p:anim>
                                  </p:childTnLst>
                                </p:cTn>
                              </p:par>
                            </p:childTnLst>
                          </p:cTn>
                        </p:par>
                        <p:par>
                          <p:cTn id="117" fill="hold">
                            <p:stCondLst>
                              <p:cond delay="14500"/>
                            </p:stCondLst>
                            <p:childTnLst>
                              <p:par>
                                <p:cTn id="118" presetID="53" presetClass="entr" presetSubtype="16" fill="hold" nodeType="afterEffect">
                                  <p:stCondLst>
                                    <p:cond delay="0"/>
                                  </p:stCondLst>
                                  <p:childTnLst>
                                    <p:set>
                                      <p:cBhvr>
                                        <p:cTn id="119" dur="1" fill="hold">
                                          <p:stCondLst>
                                            <p:cond delay="0"/>
                                          </p:stCondLst>
                                        </p:cTn>
                                        <p:tgtEl>
                                          <p:spTgt spid="29"/>
                                        </p:tgtEl>
                                        <p:attrNameLst>
                                          <p:attrName>style.visibility</p:attrName>
                                        </p:attrNameLst>
                                      </p:cBhvr>
                                      <p:to>
                                        <p:strVal val="visible"/>
                                      </p:to>
                                    </p:set>
                                    <p:anim calcmode="lin" valueType="num">
                                      <p:cBhvr>
                                        <p:cTn id="120" dur="1000" fill="hold"/>
                                        <p:tgtEl>
                                          <p:spTgt spid="29"/>
                                        </p:tgtEl>
                                        <p:attrNameLst>
                                          <p:attrName>ppt_w</p:attrName>
                                        </p:attrNameLst>
                                      </p:cBhvr>
                                      <p:tavLst>
                                        <p:tav tm="0">
                                          <p:val>
                                            <p:fltVal val="0"/>
                                          </p:val>
                                        </p:tav>
                                        <p:tav tm="100000">
                                          <p:val>
                                            <p:strVal val="#ppt_w"/>
                                          </p:val>
                                        </p:tav>
                                      </p:tavLst>
                                    </p:anim>
                                    <p:anim calcmode="lin" valueType="num">
                                      <p:cBhvr>
                                        <p:cTn id="121" dur="1000" fill="hold"/>
                                        <p:tgtEl>
                                          <p:spTgt spid="29"/>
                                        </p:tgtEl>
                                        <p:attrNameLst>
                                          <p:attrName>ppt_h</p:attrName>
                                        </p:attrNameLst>
                                      </p:cBhvr>
                                      <p:tavLst>
                                        <p:tav tm="0">
                                          <p:val>
                                            <p:fltVal val="0"/>
                                          </p:val>
                                        </p:tav>
                                        <p:tav tm="100000">
                                          <p:val>
                                            <p:strVal val="#ppt_h"/>
                                          </p:val>
                                        </p:tav>
                                      </p:tavLst>
                                    </p:anim>
                                    <p:animEffect transition="in" filter="fade">
                                      <p:cBhvr>
                                        <p:cTn id="122" dur="1000"/>
                                        <p:tgtEl>
                                          <p:spTgt spid="29"/>
                                        </p:tgtEl>
                                      </p:cBhvr>
                                    </p:animEffect>
                                  </p:childTnLst>
                                </p:cTn>
                              </p:par>
                              <p:par>
                                <p:cTn id="123" presetID="42" presetClass="entr" presetSubtype="0" fill="hold" grpId="0" nodeType="withEffect">
                                  <p:stCondLst>
                                    <p:cond delay="0"/>
                                  </p:stCondLst>
                                  <p:childTnLst>
                                    <p:set>
                                      <p:cBhvr>
                                        <p:cTn id="124" dur="1" fill="hold">
                                          <p:stCondLst>
                                            <p:cond delay="0"/>
                                          </p:stCondLst>
                                        </p:cTn>
                                        <p:tgtEl>
                                          <p:spTgt spid="86"/>
                                        </p:tgtEl>
                                        <p:attrNameLst>
                                          <p:attrName>style.visibility</p:attrName>
                                        </p:attrNameLst>
                                      </p:cBhvr>
                                      <p:to>
                                        <p:strVal val="visible"/>
                                      </p:to>
                                    </p:set>
                                    <p:animEffect transition="in" filter="fade">
                                      <p:cBhvr>
                                        <p:cTn id="125" dur="1000"/>
                                        <p:tgtEl>
                                          <p:spTgt spid="86"/>
                                        </p:tgtEl>
                                      </p:cBhvr>
                                    </p:animEffect>
                                    <p:anim calcmode="lin" valueType="num">
                                      <p:cBhvr>
                                        <p:cTn id="126" dur="1000" fill="hold"/>
                                        <p:tgtEl>
                                          <p:spTgt spid="86"/>
                                        </p:tgtEl>
                                        <p:attrNameLst>
                                          <p:attrName>ppt_x</p:attrName>
                                        </p:attrNameLst>
                                      </p:cBhvr>
                                      <p:tavLst>
                                        <p:tav tm="0">
                                          <p:val>
                                            <p:strVal val="#ppt_x"/>
                                          </p:val>
                                        </p:tav>
                                        <p:tav tm="100000">
                                          <p:val>
                                            <p:strVal val="#ppt_x"/>
                                          </p:val>
                                        </p:tav>
                                      </p:tavLst>
                                    </p:anim>
                                    <p:anim calcmode="lin" valueType="num">
                                      <p:cBhvr>
                                        <p:cTn id="127" dur="1000" fill="hold"/>
                                        <p:tgtEl>
                                          <p:spTgt spid="8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1" grpId="0"/>
      <p:bldP spid="58" grpId="0"/>
      <p:bldP spid="65" grpId="0"/>
      <p:bldP spid="72" grpId="0"/>
      <p:bldP spid="79" grpId="0"/>
      <p:bldP spid="8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1637</TotalTime>
  <Words>1312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375</cp:revision>
  <dcterms:created xsi:type="dcterms:W3CDTF">2016-09-28T22:08:47Z</dcterms:created>
  <dcterms:modified xsi:type="dcterms:W3CDTF">2018-11-20T18:55:01Z</dcterms:modified>
</cp:coreProperties>
</file>