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76507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04E6D70F-B4E7-4779-BB57-E4E33C9920C7}"/>
              </a:ext>
            </a:extLst>
          </p:cNvPr>
          <p:cNvSpPr/>
          <p:nvPr/>
        </p:nvSpPr>
        <p:spPr>
          <a:xfrm>
            <a:off x="0" y="1"/>
            <a:ext cx="6242036" cy="6858000"/>
          </a:xfrm>
          <a:prstGeom prst="rect">
            <a:avLst/>
          </a:prstGeom>
          <a:blipFill dpi="0" rotWithShape="1">
            <a:blip r:embed="rId2">
              <a:alphaModFix am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484964FD-EC05-40C1-BE94-7BCA060B5392}"/>
              </a:ext>
            </a:extLst>
          </p:cNvPr>
          <p:cNvGrpSpPr/>
          <p:nvPr/>
        </p:nvGrpSpPr>
        <p:grpSpPr>
          <a:xfrm>
            <a:off x="6096000" y="1920522"/>
            <a:ext cx="274320" cy="990600"/>
            <a:chOff x="6096000" y="1752600"/>
            <a:chExt cx="274320" cy="990600"/>
          </a:xfrm>
          <a:effectLst>
            <a:outerShdw blurRad="63500" sx="102000" sy="102000" algn="ctr" rotWithShape="0">
              <a:prstClr val="black">
                <a:alpha val="40000"/>
              </a:prstClr>
            </a:outerShdw>
          </a:effectLst>
        </p:grpSpPr>
        <p:sp>
          <p:nvSpPr>
            <p:cNvPr id="2" name="Oval 1">
              <a:extLst>
                <a:ext uri="{FF2B5EF4-FFF2-40B4-BE49-F238E27FC236}">
                  <a16:creationId xmlns:a16="http://schemas.microsoft.com/office/drawing/2014/main" id="{7285D9EC-1930-496D-AFFA-60E4C467C086}"/>
                </a:ext>
              </a:extLst>
            </p:cNvPr>
            <p:cNvSpPr>
              <a:spLocks noChangeAspect="1"/>
            </p:cNvSpPr>
            <p:nvPr/>
          </p:nvSpPr>
          <p:spPr>
            <a:xfrm>
              <a:off x="6096000" y="1752600"/>
              <a:ext cx="274320" cy="274320"/>
            </a:xfrm>
            <a:prstGeom prst="ellipse">
              <a:avLst/>
            </a:prstGeom>
            <a:solidFill>
              <a:srgbClr val="FF7467"/>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7C70CA87-B7F6-4339-9B52-C4DB58D3A37C}"/>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5417C4C1-F6FE-47DF-A3E1-912D5A7870EF}"/>
              </a:ext>
            </a:extLst>
          </p:cNvPr>
          <p:cNvGrpSpPr/>
          <p:nvPr/>
        </p:nvGrpSpPr>
        <p:grpSpPr>
          <a:xfrm>
            <a:off x="6096000" y="2895600"/>
            <a:ext cx="274320" cy="990600"/>
            <a:chOff x="6096000" y="1752600"/>
            <a:chExt cx="274320" cy="990600"/>
          </a:xfrm>
          <a:effectLst>
            <a:outerShdw blurRad="63500" sx="102000" sy="102000" algn="ctr" rotWithShape="0">
              <a:prstClr val="black">
                <a:alpha val="40000"/>
              </a:prstClr>
            </a:outerShdw>
          </a:effectLst>
        </p:grpSpPr>
        <p:sp>
          <p:nvSpPr>
            <p:cNvPr id="10" name="Oval 9">
              <a:extLst>
                <a:ext uri="{FF2B5EF4-FFF2-40B4-BE49-F238E27FC236}">
                  <a16:creationId xmlns:a16="http://schemas.microsoft.com/office/drawing/2014/main" id="{32D3036C-F44F-426E-85C6-9A9BD8D2666A}"/>
                </a:ext>
              </a:extLst>
            </p:cNvPr>
            <p:cNvSpPr>
              <a:spLocks noChangeAspect="1"/>
            </p:cNvSpPr>
            <p:nvPr/>
          </p:nvSpPr>
          <p:spPr>
            <a:xfrm>
              <a:off x="6096000" y="1752600"/>
              <a:ext cx="274320" cy="274320"/>
            </a:xfrm>
            <a:prstGeom prst="ellipse">
              <a:avLst/>
            </a:prstGeom>
            <a:solidFill>
              <a:srgbClr val="4CC8EC"/>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A2F96773-B5C0-489C-9F9D-5B7288723DD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0C942B38-6853-49E0-9403-4720B0C22A06}"/>
              </a:ext>
            </a:extLst>
          </p:cNvPr>
          <p:cNvGrpSpPr/>
          <p:nvPr/>
        </p:nvGrpSpPr>
        <p:grpSpPr>
          <a:xfrm>
            <a:off x="6096000" y="3886200"/>
            <a:ext cx="274320" cy="990600"/>
            <a:chOff x="6096000" y="1752600"/>
            <a:chExt cx="274320" cy="990600"/>
          </a:xfrm>
          <a:effectLst>
            <a:outerShdw blurRad="63500" sx="102000" sy="102000" algn="ctr" rotWithShape="0">
              <a:prstClr val="black">
                <a:alpha val="40000"/>
              </a:prstClr>
            </a:outerShdw>
          </a:effectLst>
        </p:grpSpPr>
        <p:sp>
          <p:nvSpPr>
            <p:cNvPr id="13" name="Oval 12">
              <a:extLst>
                <a:ext uri="{FF2B5EF4-FFF2-40B4-BE49-F238E27FC236}">
                  <a16:creationId xmlns:a16="http://schemas.microsoft.com/office/drawing/2014/main" id="{43E28807-6B6E-49FE-9FCB-F94C04EA62AF}"/>
                </a:ext>
              </a:extLst>
            </p:cNvPr>
            <p:cNvSpPr>
              <a:spLocks noChangeAspect="1"/>
            </p:cNvSpPr>
            <p:nvPr/>
          </p:nvSpPr>
          <p:spPr>
            <a:xfrm>
              <a:off x="6096000" y="1752600"/>
              <a:ext cx="274320" cy="274320"/>
            </a:xfrm>
            <a:prstGeom prst="ellipse">
              <a:avLst/>
            </a:prstGeom>
            <a:solidFill>
              <a:srgbClr val="F4C956"/>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DC8A18CA-D777-446B-957B-04DE83CEB00B}"/>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87B72C4F-C5C0-4DB5-8D5A-7AA0A31E7232}"/>
              </a:ext>
            </a:extLst>
          </p:cNvPr>
          <p:cNvGrpSpPr/>
          <p:nvPr/>
        </p:nvGrpSpPr>
        <p:grpSpPr>
          <a:xfrm>
            <a:off x="6096000" y="4876800"/>
            <a:ext cx="274320" cy="990600"/>
            <a:chOff x="6096000" y="1752600"/>
            <a:chExt cx="274320" cy="99060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65E64EDC-DAB6-48E7-B295-320615ACDE27}"/>
                </a:ext>
              </a:extLst>
            </p:cNvPr>
            <p:cNvSpPr>
              <a:spLocks noChangeAspect="1"/>
            </p:cNvSpPr>
            <p:nvPr/>
          </p:nvSpPr>
          <p:spPr>
            <a:xfrm>
              <a:off x="6096000" y="1752600"/>
              <a:ext cx="274320" cy="274320"/>
            </a:xfrm>
            <a:prstGeom prst="ellipse">
              <a:avLst/>
            </a:prstGeom>
            <a:solidFill>
              <a:srgbClr val="57CCC6"/>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75EA11C4-EF08-4D4E-8EBC-1EF3945892A1}"/>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EB7369E3-A085-48DB-BC3F-8AC0F709709D}"/>
              </a:ext>
            </a:extLst>
          </p:cNvPr>
          <p:cNvGrpSpPr/>
          <p:nvPr/>
        </p:nvGrpSpPr>
        <p:grpSpPr>
          <a:xfrm>
            <a:off x="6096000" y="5867400"/>
            <a:ext cx="274320" cy="990600"/>
            <a:chOff x="6096000" y="1752600"/>
            <a:chExt cx="274320" cy="990600"/>
          </a:xfrm>
          <a:effectLst>
            <a:outerShdw blurRad="63500" sx="102000" sy="102000" algn="ctr" rotWithShape="0">
              <a:prstClr val="black">
                <a:alpha val="40000"/>
              </a:prstClr>
            </a:outerShdw>
          </a:effectLst>
        </p:grpSpPr>
        <p:sp>
          <p:nvSpPr>
            <p:cNvPr id="19" name="Oval 18">
              <a:extLst>
                <a:ext uri="{FF2B5EF4-FFF2-40B4-BE49-F238E27FC236}">
                  <a16:creationId xmlns:a16="http://schemas.microsoft.com/office/drawing/2014/main" id="{6EAC90D4-3846-4BEE-BE0A-1ED48CA2FF76}"/>
                </a:ext>
              </a:extLst>
            </p:cNvPr>
            <p:cNvSpPr>
              <a:spLocks noChangeAspect="1"/>
            </p:cNvSpPr>
            <p:nvPr/>
          </p:nvSpPr>
          <p:spPr>
            <a:xfrm>
              <a:off x="6096000" y="1752600"/>
              <a:ext cx="274320" cy="274320"/>
            </a:xfrm>
            <a:prstGeom prst="ellipse">
              <a:avLst/>
            </a:prstGeom>
            <a:solidFill>
              <a:srgbClr val="FF9285"/>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8B99F7F-D844-4B7C-9B21-F05B4D83ECF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D0BE7E8D-765C-4B42-820C-21300128CD41}"/>
              </a:ext>
            </a:extLst>
          </p:cNvPr>
          <p:cNvSpPr txBox="1"/>
          <p:nvPr/>
        </p:nvSpPr>
        <p:spPr>
          <a:xfrm>
            <a:off x="7280875" y="1725887"/>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BCFBE9F1-F85B-48AD-810A-0F26BD6259B4}"/>
              </a:ext>
            </a:extLst>
          </p:cNvPr>
          <p:cNvSpPr txBox="1"/>
          <p:nvPr/>
        </p:nvSpPr>
        <p:spPr>
          <a:xfrm>
            <a:off x="6538173" y="1696980"/>
            <a:ext cx="746761" cy="707886"/>
          </a:xfrm>
          <a:prstGeom prst="rect">
            <a:avLst/>
          </a:prstGeom>
          <a:noFill/>
        </p:spPr>
        <p:txBody>
          <a:bodyPr wrap="square" rtlCol="0">
            <a:spAutoFit/>
          </a:bodyPr>
          <a:lstStyle/>
          <a:p>
            <a:pPr algn="ctr"/>
            <a:r>
              <a:rPr lang="en-US" sz="4000" dirty="0">
                <a:solidFill>
                  <a:srgbClr val="FF7467"/>
                </a:solidFill>
                <a:latin typeface="Bernard MT Condensed" panose="02050806060905020404" pitchFamily="18" charset="0"/>
              </a:rPr>
              <a:t>01</a:t>
            </a:r>
          </a:p>
        </p:txBody>
      </p:sp>
      <p:sp>
        <p:nvSpPr>
          <p:cNvPr id="25" name="TextBox 24">
            <a:extLst>
              <a:ext uri="{FF2B5EF4-FFF2-40B4-BE49-F238E27FC236}">
                <a16:creationId xmlns:a16="http://schemas.microsoft.com/office/drawing/2014/main" id="{03231E17-F220-4C03-A1E8-21B6B9318F53}"/>
              </a:ext>
            </a:extLst>
          </p:cNvPr>
          <p:cNvSpPr txBox="1"/>
          <p:nvPr/>
        </p:nvSpPr>
        <p:spPr>
          <a:xfrm>
            <a:off x="7297999" y="2700965"/>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631A2549-113F-409F-8E06-94139591AA6F}"/>
              </a:ext>
            </a:extLst>
          </p:cNvPr>
          <p:cNvSpPr txBox="1"/>
          <p:nvPr/>
        </p:nvSpPr>
        <p:spPr>
          <a:xfrm>
            <a:off x="6555297" y="2672058"/>
            <a:ext cx="746761" cy="707886"/>
          </a:xfrm>
          <a:prstGeom prst="rect">
            <a:avLst/>
          </a:prstGeom>
          <a:noFill/>
        </p:spPr>
        <p:txBody>
          <a:bodyPr wrap="square" rtlCol="0">
            <a:spAutoFit/>
          </a:bodyPr>
          <a:lstStyle/>
          <a:p>
            <a:pPr algn="ctr"/>
            <a:r>
              <a:rPr lang="en-US" sz="4000" dirty="0">
                <a:solidFill>
                  <a:srgbClr val="4CC8EC"/>
                </a:solidFill>
                <a:latin typeface="Bernard MT Condensed" panose="02050806060905020404" pitchFamily="18" charset="0"/>
              </a:rPr>
              <a:t>02</a:t>
            </a:r>
          </a:p>
        </p:txBody>
      </p:sp>
      <p:sp>
        <p:nvSpPr>
          <p:cNvPr id="28" name="TextBox 27">
            <a:extLst>
              <a:ext uri="{FF2B5EF4-FFF2-40B4-BE49-F238E27FC236}">
                <a16:creationId xmlns:a16="http://schemas.microsoft.com/office/drawing/2014/main" id="{0A77BA80-5DC2-4C61-89F6-8E48F712D342}"/>
              </a:ext>
            </a:extLst>
          </p:cNvPr>
          <p:cNvSpPr txBox="1"/>
          <p:nvPr/>
        </p:nvSpPr>
        <p:spPr>
          <a:xfrm>
            <a:off x="7322242" y="3687043"/>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9" name="TextBox 28">
            <a:extLst>
              <a:ext uri="{FF2B5EF4-FFF2-40B4-BE49-F238E27FC236}">
                <a16:creationId xmlns:a16="http://schemas.microsoft.com/office/drawing/2014/main" id="{36809174-4BC4-43B5-AB5B-E54C13242BF1}"/>
              </a:ext>
            </a:extLst>
          </p:cNvPr>
          <p:cNvSpPr txBox="1"/>
          <p:nvPr/>
        </p:nvSpPr>
        <p:spPr>
          <a:xfrm>
            <a:off x="6579540" y="3658136"/>
            <a:ext cx="746761" cy="707886"/>
          </a:xfrm>
          <a:prstGeom prst="rect">
            <a:avLst/>
          </a:prstGeom>
          <a:noFill/>
        </p:spPr>
        <p:txBody>
          <a:bodyPr wrap="square" rtlCol="0">
            <a:spAutoFit/>
          </a:bodyPr>
          <a:lstStyle/>
          <a:p>
            <a:pPr algn="ctr"/>
            <a:r>
              <a:rPr lang="en-US" sz="4000" dirty="0">
                <a:solidFill>
                  <a:srgbClr val="F4C956"/>
                </a:solidFill>
                <a:latin typeface="Bernard MT Condensed" panose="02050806060905020404" pitchFamily="18" charset="0"/>
              </a:rPr>
              <a:t>03</a:t>
            </a:r>
          </a:p>
        </p:txBody>
      </p:sp>
      <p:sp>
        <p:nvSpPr>
          <p:cNvPr id="31" name="TextBox 30">
            <a:extLst>
              <a:ext uri="{FF2B5EF4-FFF2-40B4-BE49-F238E27FC236}">
                <a16:creationId xmlns:a16="http://schemas.microsoft.com/office/drawing/2014/main" id="{6367C90F-55BA-4F69-A755-27501CB0004C}"/>
              </a:ext>
            </a:extLst>
          </p:cNvPr>
          <p:cNvSpPr txBox="1"/>
          <p:nvPr/>
        </p:nvSpPr>
        <p:spPr>
          <a:xfrm>
            <a:off x="7358958" y="4739019"/>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Box 31">
            <a:extLst>
              <a:ext uri="{FF2B5EF4-FFF2-40B4-BE49-F238E27FC236}">
                <a16:creationId xmlns:a16="http://schemas.microsoft.com/office/drawing/2014/main" id="{7262F46A-E2B3-4D68-BFEA-E0D32598A4D3}"/>
              </a:ext>
            </a:extLst>
          </p:cNvPr>
          <p:cNvSpPr txBox="1"/>
          <p:nvPr/>
        </p:nvSpPr>
        <p:spPr>
          <a:xfrm>
            <a:off x="6616256" y="4710112"/>
            <a:ext cx="746761" cy="707886"/>
          </a:xfrm>
          <a:prstGeom prst="rect">
            <a:avLst/>
          </a:prstGeom>
          <a:noFill/>
        </p:spPr>
        <p:txBody>
          <a:bodyPr wrap="square" rtlCol="0">
            <a:spAutoFit/>
          </a:bodyPr>
          <a:lstStyle/>
          <a:p>
            <a:pPr algn="ctr"/>
            <a:r>
              <a:rPr lang="en-US" sz="4000" dirty="0">
                <a:solidFill>
                  <a:srgbClr val="57CCC6"/>
                </a:solidFill>
                <a:latin typeface="Bernard MT Condensed" panose="02050806060905020404" pitchFamily="18" charset="0"/>
              </a:rPr>
              <a:t>04</a:t>
            </a:r>
          </a:p>
        </p:txBody>
      </p:sp>
      <p:sp>
        <p:nvSpPr>
          <p:cNvPr id="34" name="TextBox 33">
            <a:extLst>
              <a:ext uri="{FF2B5EF4-FFF2-40B4-BE49-F238E27FC236}">
                <a16:creationId xmlns:a16="http://schemas.microsoft.com/office/drawing/2014/main" id="{426C3341-F89C-477E-BED8-8146C3D67F5F}"/>
              </a:ext>
            </a:extLst>
          </p:cNvPr>
          <p:cNvSpPr txBox="1"/>
          <p:nvPr/>
        </p:nvSpPr>
        <p:spPr>
          <a:xfrm>
            <a:off x="7389780" y="5720293"/>
            <a:ext cx="4869757"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5" name="TextBox 34">
            <a:extLst>
              <a:ext uri="{FF2B5EF4-FFF2-40B4-BE49-F238E27FC236}">
                <a16:creationId xmlns:a16="http://schemas.microsoft.com/office/drawing/2014/main" id="{C7701AF5-1130-46CF-9F06-CDBEC3E6504E}"/>
              </a:ext>
            </a:extLst>
          </p:cNvPr>
          <p:cNvSpPr txBox="1"/>
          <p:nvPr/>
        </p:nvSpPr>
        <p:spPr>
          <a:xfrm>
            <a:off x="6647078" y="5691386"/>
            <a:ext cx="746761" cy="707886"/>
          </a:xfrm>
          <a:prstGeom prst="rect">
            <a:avLst/>
          </a:prstGeom>
          <a:noFill/>
        </p:spPr>
        <p:txBody>
          <a:bodyPr wrap="square" rtlCol="0">
            <a:spAutoFit/>
          </a:bodyPr>
          <a:lstStyle/>
          <a:p>
            <a:pPr algn="ctr"/>
            <a:r>
              <a:rPr lang="en-US" sz="4000" dirty="0">
                <a:solidFill>
                  <a:srgbClr val="FF9285"/>
                </a:solidFill>
                <a:latin typeface="Bernard MT Condensed" panose="02050806060905020404" pitchFamily="18" charset="0"/>
              </a:rPr>
              <a:t>05</a:t>
            </a:r>
          </a:p>
        </p:txBody>
      </p:sp>
      <p:sp>
        <p:nvSpPr>
          <p:cNvPr id="37" name="TextBox 36">
            <a:extLst>
              <a:ext uri="{FF2B5EF4-FFF2-40B4-BE49-F238E27FC236}">
                <a16:creationId xmlns:a16="http://schemas.microsoft.com/office/drawing/2014/main" id="{F833839C-CB01-4524-A4F2-B74C0BB98413}"/>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7C339114-E3B5-4CA2-BF84-C60317F607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870761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900" decel="100000" fill="hold"/>
                                        <p:tgtEl>
                                          <p:spTgt spid="1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p:cTn id="22" dur="500" fill="hold"/>
                                        <p:tgtEl>
                                          <p:spTgt spid="35"/>
                                        </p:tgtEl>
                                        <p:attrNameLst>
                                          <p:attrName>ppt_w</p:attrName>
                                        </p:attrNameLst>
                                      </p:cBhvr>
                                      <p:tavLst>
                                        <p:tav tm="0">
                                          <p:val>
                                            <p:fltVal val="0"/>
                                          </p:val>
                                        </p:tav>
                                        <p:tav tm="100000">
                                          <p:val>
                                            <p:strVal val="#ppt_w"/>
                                          </p:val>
                                        </p:tav>
                                      </p:tavLst>
                                    </p:anim>
                                    <p:anim calcmode="lin" valueType="num">
                                      <p:cBhvr>
                                        <p:cTn id="23" dur="500" fill="hold"/>
                                        <p:tgtEl>
                                          <p:spTgt spid="35"/>
                                        </p:tgtEl>
                                        <p:attrNameLst>
                                          <p:attrName>ppt_h</p:attrName>
                                        </p:attrNameLst>
                                      </p:cBhvr>
                                      <p:tavLst>
                                        <p:tav tm="0">
                                          <p:val>
                                            <p:fltVal val="0"/>
                                          </p:val>
                                        </p:tav>
                                        <p:tav tm="100000">
                                          <p:val>
                                            <p:strVal val="#ppt_h"/>
                                          </p:val>
                                        </p:tav>
                                      </p:tavLst>
                                    </p:anim>
                                    <p:animEffect transition="in" filter="fade">
                                      <p:cBhvr>
                                        <p:cTn id="24" dur="500"/>
                                        <p:tgtEl>
                                          <p:spTgt spid="35"/>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left)">
                                      <p:cBhvr>
                                        <p:cTn id="28" dur="500"/>
                                        <p:tgtEl>
                                          <p:spTgt spid="34"/>
                                        </p:tgtEl>
                                      </p:cBhvr>
                                    </p:animEffect>
                                  </p:childTnLst>
                                </p:cTn>
                              </p:par>
                            </p:childTnLst>
                          </p:cTn>
                        </p:par>
                        <p:par>
                          <p:cTn id="29" fill="hold">
                            <p:stCondLst>
                              <p:cond delay="3000"/>
                            </p:stCondLst>
                            <p:childTnLst>
                              <p:par>
                                <p:cTn id="30" presetID="37" presetClass="entr" presetSubtype="0"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anim calcmode="lin" valueType="num">
                                      <p:cBhvr>
                                        <p:cTn id="33" dur="1000" fill="hold"/>
                                        <p:tgtEl>
                                          <p:spTgt spid="15"/>
                                        </p:tgtEl>
                                        <p:attrNameLst>
                                          <p:attrName>ppt_x</p:attrName>
                                        </p:attrNameLst>
                                      </p:cBhvr>
                                      <p:tavLst>
                                        <p:tav tm="0">
                                          <p:val>
                                            <p:strVal val="#ppt_x"/>
                                          </p:val>
                                        </p:tav>
                                        <p:tav tm="100000">
                                          <p:val>
                                            <p:strVal val="#ppt_x"/>
                                          </p:val>
                                        </p:tav>
                                      </p:tavLst>
                                    </p:anim>
                                    <p:anim calcmode="lin" valueType="num">
                                      <p:cBhvr>
                                        <p:cTn id="34" dur="900" decel="100000" fill="hold"/>
                                        <p:tgtEl>
                                          <p:spTgt spid="1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6" fill="hold">
                            <p:stCondLst>
                              <p:cond delay="4000"/>
                            </p:stCondLst>
                            <p:childTnLst>
                              <p:par>
                                <p:cTn id="37" presetID="53" presetClass="entr" presetSubtype="16"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par>
                          <p:cTn id="42" fill="hold">
                            <p:stCondLst>
                              <p:cond delay="4500"/>
                            </p:stCondLst>
                            <p:childTnLst>
                              <p:par>
                                <p:cTn id="43" presetID="22" presetClass="entr" presetSubtype="8"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left)">
                                      <p:cBhvr>
                                        <p:cTn id="45" dur="500"/>
                                        <p:tgtEl>
                                          <p:spTgt spid="31"/>
                                        </p:tgtEl>
                                      </p:cBhvr>
                                    </p:animEffect>
                                  </p:childTnLst>
                                </p:cTn>
                              </p:par>
                            </p:childTnLst>
                          </p:cTn>
                        </p:par>
                        <p:par>
                          <p:cTn id="46" fill="hold">
                            <p:stCondLst>
                              <p:cond delay="5000"/>
                            </p:stCondLst>
                            <p:childTnLst>
                              <p:par>
                                <p:cTn id="47" presetID="37" presetClass="entr" presetSubtype="0"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900" decel="100000" fill="hold"/>
                                        <p:tgtEl>
                                          <p:spTgt spid="12"/>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 calcmode="lin" valueType="num">
                                      <p:cBhvr>
                                        <p:cTn id="56" dur="500" fill="hold"/>
                                        <p:tgtEl>
                                          <p:spTgt spid="29"/>
                                        </p:tgtEl>
                                        <p:attrNameLst>
                                          <p:attrName>ppt_w</p:attrName>
                                        </p:attrNameLst>
                                      </p:cBhvr>
                                      <p:tavLst>
                                        <p:tav tm="0">
                                          <p:val>
                                            <p:fltVal val="0"/>
                                          </p:val>
                                        </p:tav>
                                        <p:tav tm="100000">
                                          <p:val>
                                            <p:strVal val="#ppt_w"/>
                                          </p:val>
                                        </p:tav>
                                      </p:tavLst>
                                    </p:anim>
                                    <p:anim calcmode="lin" valueType="num">
                                      <p:cBhvr>
                                        <p:cTn id="57" dur="500" fill="hold"/>
                                        <p:tgtEl>
                                          <p:spTgt spid="29"/>
                                        </p:tgtEl>
                                        <p:attrNameLst>
                                          <p:attrName>ppt_h</p:attrName>
                                        </p:attrNameLst>
                                      </p:cBhvr>
                                      <p:tavLst>
                                        <p:tav tm="0">
                                          <p:val>
                                            <p:fltVal val="0"/>
                                          </p:val>
                                        </p:tav>
                                        <p:tav tm="100000">
                                          <p:val>
                                            <p:strVal val="#ppt_h"/>
                                          </p:val>
                                        </p:tav>
                                      </p:tavLst>
                                    </p:anim>
                                    <p:animEffect transition="in" filter="fade">
                                      <p:cBhvr>
                                        <p:cTn id="58" dur="500"/>
                                        <p:tgtEl>
                                          <p:spTgt spid="29"/>
                                        </p:tgtEl>
                                      </p:cBhvr>
                                    </p:animEffect>
                                  </p:childTnLst>
                                </p:cTn>
                              </p:par>
                            </p:childTnLst>
                          </p:cTn>
                        </p:par>
                        <p:par>
                          <p:cTn id="59" fill="hold">
                            <p:stCondLst>
                              <p:cond delay="6500"/>
                            </p:stCondLst>
                            <p:childTnLst>
                              <p:par>
                                <p:cTn id="60" presetID="22" presetClass="entr" presetSubtype="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500"/>
                                        <p:tgtEl>
                                          <p:spTgt spid="28"/>
                                        </p:tgtEl>
                                      </p:cBhvr>
                                    </p:animEffect>
                                  </p:childTnLst>
                                </p:cTn>
                              </p:par>
                            </p:childTnLst>
                          </p:cTn>
                        </p:par>
                        <p:par>
                          <p:cTn id="63" fill="hold">
                            <p:stCondLst>
                              <p:cond delay="7000"/>
                            </p:stCondLst>
                            <p:childTnLst>
                              <p:par>
                                <p:cTn id="64" presetID="37" presetClass="entr" presetSubtype="0" fill="hold" nodeType="after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fade">
                                      <p:cBhvr>
                                        <p:cTn id="66" dur="1000"/>
                                        <p:tgtEl>
                                          <p:spTgt spid="9"/>
                                        </p:tgtEl>
                                      </p:cBhvr>
                                    </p:animEffect>
                                    <p:anim calcmode="lin" valueType="num">
                                      <p:cBhvr>
                                        <p:cTn id="67" dur="1000" fill="hold"/>
                                        <p:tgtEl>
                                          <p:spTgt spid="9"/>
                                        </p:tgtEl>
                                        <p:attrNameLst>
                                          <p:attrName>ppt_x</p:attrName>
                                        </p:attrNameLst>
                                      </p:cBhvr>
                                      <p:tavLst>
                                        <p:tav tm="0">
                                          <p:val>
                                            <p:strVal val="#ppt_x"/>
                                          </p:val>
                                        </p:tav>
                                        <p:tav tm="100000">
                                          <p:val>
                                            <p:strVal val="#ppt_x"/>
                                          </p:val>
                                        </p:tav>
                                      </p:tavLst>
                                    </p:anim>
                                    <p:anim calcmode="lin" valueType="num">
                                      <p:cBhvr>
                                        <p:cTn id="68" dur="900" decel="100000" fill="hold"/>
                                        <p:tgtEl>
                                          <p:spTgt spid="9"/>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p:cTn id="73" dur="500" fill="hold"/>
                                        <p:tgtEl>
                                          <p:spTgt spid="26"/>
                                        </p:tgtEl>
                                        <p:attrNameLst>
                                          <p:attrName>ppt_w</p:attrName>
                                        </p:attrNameLst>
                                      </p:cBhvr>
                                      <p:tavLst>
                                        <p:tav tm="0">
                                          <p:val>
                                            <p:fltVal val="0"/>
                                          </p:val>
                                        </p:tav>
                                        <p:tav tm="100000">
                                          <p:val>
                                            <p:strVal val="#ppt_w"/>
                                          </p:val>
                                        </p:tav>
                                      </p:tavLst>
                                    </p:anim>
                                    <p:anim calcmode="lin" valueType="num">
                                      <p:cBhvr>
                                        <p:cTn id="74" dur="500" fill="hold"/>
                                        <p:tgtEl>
                                          <p:spTgt spid="26"/>
                                        </p:tgtEl>
                                        <p:attrNameLst>
                                          <p:attrName>ppt_h</p:attrName>
                                        </p:attrNameLst>
                                      </p:cBhvr>
                                      <p:tavLst>
                                        <p:tav tm="0">
                                          <p:val>
                                            <p:fltVal val="0"/>
                                          </p:val>
                                        </p:tav>
                                        <p:tav tm="100000">
                                          <p:val>
                                            <p:strVal val="#ppt_h"/>
                                          </p:val>
                                        </p:tav>
                                      </p:tavLst>
                                    </p:anim>
                                    <p:animEffect transition="in" filter="fade">
                                      <p:cBhvr>
                                        <p:cTn id="75" dur="500"/>
                                        <p:tgtEl>
                                          <p:spTgt spid="26"/>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wipe(left)">
                                      <p:cBhvr>
                                        <p:cTn id="79" dur="500"/>
                                        <p:tgtEl>
                                          <p:spTgt spid="25"/>
                                        </p:tgtEl>
                                      </p:cBhvr>
                                    </p:animEffect>
                                  </p:childTnLst>
                                </p:cTn>
                              </p:par>
                            </p:childTnLst>
                          </p:cTn>
                        </p:par>
                        <p:par>
                          <p:cTn id="80" fill="hold">
                            <p:stCondLst>
                              <p:cond delay="9000"/>
                            </p:stCondLst>
                            <p:childTnLst>
                              <p:par>
                                <p:cTn id="81" presetID="37" presetClass="entr" presetSubtype="0" fill="hold" nodeType="after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fade">
                                      <p:cBhvr>
                                        <p:cTn id="83" dur="1000"/>
                                        <p:tgtEl>
                                          <p:spTgt spid="7"/>
                                        </p:tgtEl>
                                      </p:cBhvr>
                                    </p:animEffect>
                                    <p:anim calcmode="lin" valueType="num">
                                      <p:cBhvr>
                                        <p:cTn id="84" dur="1000" fill="hold"/>
                                        <p:tgtEl>
                                          <p:spTgt spid="7"/>
                                        </p:tgtEl>
                                        <p:attrNameLst>
                                          <p:attrName>ppt_x</p:attrName>
                                        </p:attrNameLst>
                                      </p:cBhvr>
                                      <p:tavLst>
                                        <p:tav tm="0">
                                          <p:val>
                                            <p:strVal val="#ppt_x"/>
                                          </p:val>
                                        </p:tav>
                                        <p:tav tm="100000">
                                          <p:val>
                                            <p:strVal val="#ppt_x"/>
                                          </p:val>
                                        </p:tav>
                                      </p:tavLst>
                                    </p:anim>
                                    <p:anim calcmode="lin" valueType="num">
                                      <p:cBhvr>
                                        <p:cTn id="85" dur="900" decel="100000" fill="hold"/>
                                        <p:tgtEl>
                                          <p:spTgt spid="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87" fill="hold">
                            <p:stCondLst>
                              <p:cond delay="10000"/>
                            </p:stCondLst>
                            <p:childTnLst>
                              <p:par>
                                <p:cTn id="88" presetID="53" presetClass="entr" presetSubtype="16" fill="hold" grpId="0" nodeType="afterEffect">
                                  <p:stCondLst>
                                    <p:cond delay="0"/>
                                  </p:stCondLst>
                                  <p:childTnLst>
                                    <p:set>
                                      <p:cBhvr>
                                        <p:cTn id="89" dur="1" fill="hold">
                                          <p:stCondLst>
                                            <p:cond delay="0"/>
                                          </p:stCondLst>
                                        </p:cTn>
                                        <p:tgtEl>
                                          <p:spTgt spid="22"/>
                                        </p:tgtEl>
                                        <p:attrNameLst>
                                          <p:attrName>style.visibility</p:attrName>
                                        </p:attrNameLst>
                                      </p:cBhvr>
                                      <p:to>
                                        <p:strVal val="visible"/>
                                      </p:to>
                                    </p:set>
                                    <p:anim calcmode="lin" valueType="num">
                                      <p:cBhvr>
                                        <p:cTn id="90" dur="500" fill="hold"/>
                                        <p:tgtEl>
                                          <p:spTgt spid="22"/>
                                        </p:tgtEl>
                                        <p:attrNameLst>
                                          <p:attrName>ppt_w</p:attrName>
                                        </p:attrNameLst>
                                      </p:cBhvr>
                                      <p:tavLst>
                                        <p:tav tm="0">
                                          <p:val>
                                            <p:fltVal val="0"/>
                                          </p:val>
                                        </p:tav>
                                        <p:tav tm="100000">
                                          <p:val>
                                            <p:strVal val="#ppt_w"/>
                                          </p:val>
                                        </p:tav>
                                      </p:tavLst>
                                    </p:anim>
                                    <p:anim calcmode="lin" valueType="num">
                                      <p:cBhvr>
                                        <p:cTn id="91" dur="500" fill="hold"/>
                                        <p:tgtEl>
                                          <p:spTgt spid="22"/>
                                        </p:tgtEl>
                                        <p:attrNameLst>
                                          <p:attrName>ppt_h</p:attrName>
                                        </p:attrNameLst>
                                      </p:cBhvr>
                                      <p:tavLst>
                                        <p:tav tm="0">
                                          <p:val>
                                            <p:fltVal val="0"/>
                                          </p:val>
                                        </p:tav>
                                        <p:tav tm="100000">
                                          <p:val>
                                            <p:strVal val="#ppt_h"/>
                                          </p:val>
                                        </p:tav>
                                      </p:tavLst>
                                    </p:anim>
                                    <p:animEffect transition="in" filter="fade">
                                      <p:cBhvr>
                                        <p:cTn id="92" dur="500"/>
                                        <p:tgtEl>
                                          <p:spTgt spid="22"/>
                                        </p:tgtEl>
                                      </p:cBhvr>
                                    </p:animEffect>
                                  </p:childTnLst>
                                </p:cTn>
                              </p:par>
                            </p:childTnLst>
                          </p:cTn>
                        </p:par>
                        <p:par>
                          <p:cTn id="93" fill="hold">
                            <p:stCondLst>
                              <p:cond delay="10500"/>
                            </p:stCondLst>
                            <p:childTnLst>
                              <p:par>
                                <p:cTn id="94" presetID="22" presetClass="entr" presetSubtype="8"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wipe(left)">
                                      <p:cBhvr>
                                        <p:cTn id="9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1" grpId="0"/>
      <p:bldP spid="22" grpId="0"/>
      <p:bldP spid="25" grpId="0"/>
      <p:bldP spid="26" grpId="0"/>
      <p:bldP spid="28" grpId="0"/>
      <p:bldP spid="29" grpId="0"/>
      <p:bldP spid="31" grpId="0"/>
      <p:bldP spid="32" grpId="0"/>
      <p:bldP spid="34" grpId="0"/>
      <p:bldP spid="35"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1351</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2018-11-20T18:53:09Z</dcterms:modified>
</cp:coreProperties>
</file>