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30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F7467"/>
          </a:solidFill>
          <a:ln w="0">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4CC8EC"/>
          </a:solidFill>
          <a:ln w="0">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4C956"/>
          </a:solidFill>
          <a:ln w="0">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57CCC6"/>
          </a:solidFill>
          <a:ln w="0">
            <a:noFill/>
            <a:prstDash val="solid"/>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A9695D96-F90B-480B-AF79-46BAAB401FC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981224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2018-11-20T18:51:18Z</dcterms:modified>
</cp:coreProperties>
</file>