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6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38880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04D419B1-4AB1-4D16-B774-0BE793994F27}"/>
              </a:ext>
            </a:extLst>
          </p:cNvPr>
          <p:cNvSpPr/>
          <p:nvPr/>
        </p:nvSpPr>
        <p:spPr>
          <a:xfrm>
            <a:off x="6019800" y="3260731"/>
            <a:ext cx="6172200" cy="3593806"/>
          </a:xfrm>
          <a:prstGeom prst="rect">
            <a:avLst/>
          </a:prstGeom>
          <a:solidFill>
            <a:srgbClr val="4CC8E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3264195"/>
            <a:ext cx="6019800" cy="3593806"/>
          </a:xfrm>
          <a:prstGeom prst="rect">
            <a:avLst/>
          </a:prstGeom>
          <a:solidFill>
            <a:srgbClr val="FF746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54" name="Oval 53">
            <a:extLst>
              <a:ext uri="{FF2B5EF4-FFF2-40B4-BE49-F238E27FC236}">
                <a16:creationId xmlns:a16="http://schemas.microsoft.com/office/drawing/2014/main" id="{C87FB20B-62B9-4897-B566-4686BEBE4B96}"/>
              </a:ext>
            </a:extLst>
          </p:cNvPr>
          <p:cNvSpPr>
            <a:spLocks noChangeAspect="1"/>
          </p:cNvSpPr>
          <p:nvPr/>
        </p:nvSpPr>
        <p:spPr>
          <a:xfrm>
            <a:off x="5278066" y="2514889"/>
            <a:ext cx="1463040" cy="1463040"/>
          </a:xfrm>
          <a:prstGeom prst="ellipse">
            <a:avLst/>
          </a:prstGeom>
          <a:solidFill>
            <a:schemeClr val="tx1">
              <a:alpha val="50000"/>
            </a:schemeClr>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5" name="TextBox 54">
            <a:extLst>
              <a:ext uri="{FF2B5EF4-FFF2-40B4-BE49-F238E27FC236}">
                <a16:creationId xmlns:a16="http://schemas.microsoft.com/office/drawing/2014/main" id="{B2571C5A-5687-4674-9DBE-732ED6A445EC}"/>
              </a:ext>
            </a:extLst>
          </p:cNvPr>
          <p:cNvSpPr txBox="1"/>
          <p:nvPr/>
        </p:nvSpPr>
        <p:spPr>
          <a:xfrm>
            <a:off x="5064551" y="2723189"/>
            <a:ext cx="1828800" cy="1046440"/>
          </a:xfrm>
          <a:prstGeom prst="rect">
            <a:avLst/>
          </a:prstGeom>
          <a:noFill/>
        </p:spPr>
        <p:txBody>
          <a:bodyPr wrap="square" rtlCol="0">
            <a:spAutoFit/>
          </a:bodyPr>
          <a:lstStyle/>
          <a:p>
            <a:pPr algn="ctr"/>
            <a:r>
              <a:rPr lang="en-US" sz="6000" dirty="0">
                <a:solidFill>
                  <a:schemeClr val="bg1"/>
                </a:solidFill>
                <a:latin typeface="Bernard MT Condensed" panose="02050806060905020404" pitchFamily="18" charset="0"/>
              </a:rPr>
              <a:t>VS</a:t>
            </a:r>
          </a:p>
          <a:p>
            <a:pPr algn="ctr"/>
            <a:endParaRPr lang="en-US" sz="200" dirty="0">
              <a:solidFill>
                <a:schemeClr val="bg1"/>
              </a:solidFill>
              <a:latin typeface="Candara" panose="020E0502030303020204" pitchFamily="34" charset="0"/>
            </a:endParaRPr>
          </a:p>
        </p:txBody>
      </p:sp>
      <p:pic>
        <p:nvPicPr>
          <p:cNvPr id="17" name="Picture 16">
            <a:extLst>
              <a:ext uri="{FF2B5EF4-FFF2-40B4-BE49-F238E27FC236}">
                <a16:creationId xmlns:a16="http://schemas.microsoft.com/office/drawing/2014/main" id="{940DD323-C621-4259-94CD-41EAAF4F56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831" y="1122485"/>
            <a:ext cx="3926890" cy="3291840"/>
          </a:xfrm>
          <a:prstGeom prst="rect">
            <a:avLst/>
          </a:prstGeom>
          <a:effectLst>
            <a:outerShdw blurRad="50800" dist="38100" dir="2700000" algn="tl" rotWithShape="0">
              <a:prstClr val="black">
                <a:alpha val="40000"/>
              </a:prstClr>
            </a:outerShdw>
          </a:effectLst>
        </p:spPr>
      </p:pic>
      <p:sp>
        <p:nvSpPr>
          <p:cNvPr id="15" name="Freeform: Shape 14">
            <a:extLst>
              <a:ext uri="{FF2B5EF4-FFF2-40B4-BE49-F238E27FC236}">
                <a16:creationId xmlns:a16="http://schemas.microsoft.com/office/drawing/2014/main" id="{F864B66A-B158-43A8-A3B7-F675B87BF249}"/>
              </a:ext>
            </a:extLst>
          </p:cNvPr>
          <p:cNvSpPr/>
          <p:nvPr/>
        </p:nvSpPr>
        <p:spPr>
          <a:xfrm>
            <a:off x="855167"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5D5CCDCB-66F3-4D38-B711-172E62DC71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3452" y="1122485"/>
            <a:ext cx="3926890" cy="3291840"/>
          </a:xfrm>
          <a:prstGeom prst="rect">
            <a:avLst/>
          </a:prstGeom>
          <a:effectLst>
            <a:outerShdw blurRad="50800" dist="38100" dir="8100000" algn="tr" rotWithShape="0">
              <a:prstClr val="black">
                <a:alpha val="40000"/>
              </a:prstClr>
            </a:outerShdw>
          </a:effectLst>
        </p:spPr>
      </p:pic>
      <p:sp>
        <p:nvSpPr>
          <p:cNvPr id="19" name="Freeform: Shape 18">
            <a:extLst>
              <a:ext uri="{FF2B5EF4-FFF2-40B4-BE49-F238E27FC236}">
                <a16:creationId xmlns:a16="http://schemas.microsoft.com/office/drawing/2014/main" id="{3E28590A-53E1-4E07-9261-7EDB35C5AAD4}"/>
              </a:ext>
            </a:extLst>
          </p:cNvPr>
          <p:cNvSpPr/>
          <p:nvPr/>
        </p:nvSpPr>
        <p:spPr>
          <a:xfrm>
            <a:off x="7809788"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A8B44315-647C-40AA-B5F0-3544CB1B519B}"/>
              </a:ext>
            </a:extLst>
          </p:cNvPr>
          <p:cNvSpPr txBox="1"/>
          <p:nvPr/>
        </p:nvSpPr>
        <p:spPr>
          <a:xfrm>
            <a:off x="655245" y="4293697"/>
            <a:ext cx="3754062" cy="1969770"/>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$12,345</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3" name="TextBox 22">
            <a:extLst>
              <a:ext uri="{FF2B5EF4-FFF2-40B4-BE49-F238E27FC236}">
                <a16:creationId xmlns:a16="http://schemas.microsoft.com/office/drawing/2014/main" id="{27E1C696-B62E-41AC-9409-40F1C9374EFA}"/>
              </a:ext>
            </a:extLst>
          </p:cNvPr>
          <p:cNvSpPr txBox="1"/>
          <p:nvPr/>
        </p:nvSpPr>
        <p:spPr>
          <a:xfrm>
            <a:off x="7519090" y="4296121"/>
            <a:ext cx="3754062" cy="1969770"/>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$19,567</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13" name="Picture 12">
            <a:hlinkClick r:id="rId5"/>
            <a:extLst>
              <a:ext uri="{FF2B5EF4-FFF2-40B4-BE49-F238E27FC236}">
                <a16:creationId xmlns:a16="http://schemas.microsoft.com/office/drawing/2014/main" id="{62A292EC-C10A-43E3-9950-7CFD72D5881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2110323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1000"/>
                                        <p:tgtEl>
                                          <p:spTgt spid="17"/>
                                        </p:tgtEl>
                                      </p:cBhvr>
                                    </p:animEffect>
                                    <p:anim calcmode="lin" valueType="num">
                                      <p:cBhvr>
                                        <p:cTn id="12" dur="1000" fill="hold"/>
                                        <p:tgtEl>
                                          <p:spTgt spid="17"/>
                                        </p:tgtEl>
                                        <p:attrNameLst>
                                          <p:attrName>ppt_x</p:attrName>
                                        </p:attrNameLst>
                                      </p:cBhvr>
                                      <p:tavLst>
                                        <p:tav tm="0">
                                          <p:val>
                                            <p:strVal val="#ppt_x"/>
                                          </p:val>
                                        </p:tav>
                                        <p:tav tm="100000">
                                          <p:val>
                                            <p:strVal val="#ppt_x"/>
                                          </p:val>
                                        </p:tav>
                                      </p:tavLst>
                                    </p:anim>
                                    <p:anim calcmode="lin" valueType="num">
                                      <p:cBhvr>
                                        <p:cTn id="13" dur="1000" fill="hold"/>
                                        <p:tgtEl>
                                          <p:spTgt spid="1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9"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dissolve">
                                      <p:cBhvr>
                                        <p:cTn id="17" dur="750"/>
                                        <p:tgtEl>
                                          <p:spTgt spid="15"/>
                                        </p:tgtEl>
                                      </p:cBhvr>
                                    </p:animEffect>
                                  </p:childTnLst>
                                </p:cTn>
                              </p:par>
                            </p:childTnLst>
                          </p:cTn>
                        </p:par>
                        <p:par>
                          <p:cTn id="18" fill="hold">
                            <p:stCondLst>
                              <p:cond delay="2250"/>
                            </p:stCondLst>
                            <p:childTnLst>
                              <p:par>
                                <p:cTn id="19" presetID="53" presetClass="entr" presetSubtype="16" fill="hold" grpId="0" nodeType="afterEffect">
                                  <p:stCondLst>
                                    <p:cond delay="0"/>
                                  </p:stCondLst>
                                  <p:childTnLst>
                                    <p:set>
                                      <p:cBhvr>
                                        <p:cTn id="20" dur="1" fill="hold">
                                          <p:stCondLst>
                                            <p:cond delay="0"/>
                                          </p:stCondLst>
                                        </p:cTn>
                                        <p:tgtEl>
                                          <p:spTgt spid="54"/>
                                        </p:tgtEl>
                                        <p:attrNameLst>
                                          <p:attrName>style.visibility</p:attrName>
                                        </p:attrNameLst>
                                      </p:cBhvr>
                                      <p:to>
                                        <p:strVal val="visible"/>
                                      </p:to>
                                    </p:set>
                                    <p:anim calcmode="lin" valueType="num">
                                      <p:cBhvr>
                                        <p:cTn id="21" dur="500" fill="hold"/>
                                        <p:tgtEl>
                                          <p:spTgt spid="54"/>
                                        </p:tgtEl>
                                        <p:attrNameLst>
                                          <p:attrName>ppt_w</p:attrName>
                                        </p:attrNameLst>
                                      </p:cBhvr>
                                      <p:tavLst>
                                        <p:tav tm="0">
                                          <p:val>
                                            <p:fltVal val="0"/>
                                          </p:val>
                                        </p:tav>
                                        <p:tav tm="100000">
                                          <p:val>
                                            <p:strVal val="#ppt_w"/>
                                          </p:val>
                                        </p:tav>
                                      </p:tavLst>
                                    </p:anim>
                                    <p:anim calcmode="lin" valueType="num">
                                      <p:cBhvr>
                                        <p:cTn id="22" dur="500" fill="hold"/>
                                        <p:tgtEl>
                                          <p:spTgt spid="54"/>
                                        </p:tgtEl>
                                        <p:attrNameLst>
                                          <p:attrName>ppt_h</p:attrName>
                                        </p:attrNameLst>
                                      </p:cBhvr>
                                      <p:tavLst>
                                        <p:tav tm="0">
                                          <p:val>
                                            <p:fltVal val="0"/>
                                          </p:val>
                                        </p:tav>
                                        <p:tav tm="100000">
                                          <p:val>
                                            <p:strVal val="#ppt_h"/>
                                          </p:val>
                                        </p:tav>
                                      </p:tavLst>
                                    </p:anim>
                                    <p:animEffect transition="in" filter="fade">
                                      <p:cBhvr>
                                        <p:cTn id="23" dur="500"/>
                                        <p:tgtEl>
                                          <p:spTgt spid="54"/>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55"/>
                                        </p:tgtEl>
                                        <p:attrNameLst>
                                          <p:attrName>style.visibility</p:attrName>
                                        </p:attrNameLst>
                                      </p:cBhvr>
                                      <p:to>
                                        <p:strVal val="visible"/>
                                      </p:to>
                                    </p:set>
                                    <p:anim calcmode="lin" valueType="num">
                                      <p:cBhvr>
                                        <p:cTn id="26" dur="500" fill="hold"/>
                                        <p:tgtEl>
                                          <p:spTgt spid="55"/>
                                        </p:tgtEl>
                                        <p:attrNameLst>
                                          <p:attrName>ppt_w</p:attrName>
                                        </p:attrNameLst>
                                      </p:cBhvr>
                                      <p:tavLst>
                                        <p:tav tm="0">
                                          <p:val>
                                            <p:fltVal val="0"/>
                                          </p:val>
                                        </p:tav>
                                        <p:tav tm="100000">
                                          <p:val>
                                            <p:strVal val="#ppt_w"/>
                                          </p:val>
                                        </p:tav>
                                      </p:tavLst>
                                    </p:anim>
                                    <p:anim calcmode="lin" valueType="num">
                                      <p:cBhvr>
                                        <p:cTn id="27" dur="500" fill="hold"/>
                                        <p:tgtEl>
                                          <p:spTgt spid="55"/>
                                        </p:tgtEl>
                                        <p:attrNameLst>
                                          <p:attrName>ppt_h</p:attrName>
                                        </p:attrNameLst>
                                      </p:cBhvr>
                                      <p:tavLst>
                                        <p:tav tm="0">
                                          <p:val>
                                            <p:fltVal val="0"/>
                                          </p:val>
                                        </p:tav>
                                        <p:tav tm="100000">
                                          <p:val>
                                            <p:strVal val="#ppt_h"/>
                                          </p:val>
                                        </p:tav>
                                      </p:tavLst>
                                    </p:anim>
                                    <p:animEffect transition="in" filter="fade">
                                      <p:cBhvr>
                                        <p:cTn id="28" dur="500"/>
                                        <p:tgtEl>
                                          <p:spTgt spid="55"/>
                                        </p:tgtEl>
                                      </p:cBhvr>
                                    </p:animEffect>
                                  </p:childTnLst>
                                </p:cTn>
                              </p:par>
                            </p:childTnLst>
                          </p:cTn>
                        </p:par>
                        <p:par>
                          <p:cTn id="29" fill="hold">
                            <p:stCondLst>
                              <p:cond delay="2750"/>
                            </p:stCondLst>
                            <p:childTnLst>
                              <p:par>
                                <p:cTn id="30" presetID="42" presetClass="entr" presetSubtype="0" fill="hold" nodeType="after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1000"/>
                                        <p:tgtEl>
                                          <p:spTgt spid="18"/>
                                        </p:tgtEl>
                                      </p:cBhvr>
                                    </p:animEffect>
                                    <p:anim calcmode="lin" valueType="num">
                                      <p:cBhvr>
                                        <p:cTn id="33" dur="1000" fill="hold"/>
                                        <p:tgtEl>
                                          <p:spTgt spid="18"/>
                                        </p:tgtEl>
                                        <p:attrNameLst>
                                          <p:attrName>ppt_x</p:attrName>
                                        </p:attrNameLst>
                                      </p:cBhvr>
                                      <p:tavLst>
                                        <p:tav tm="0">
                                          <p:val>
                                            <p:strVal val="#ppt_x"/>
                                          </p:val>
                                        </p:tav>
                                        <p:tav tm="100000">
                                          <p:val>
                                            <p:strVal val="#ppt_x"/>
                                          </p:val>
                                        </p:tav>
                                      </p:tavLst>
                                    </p:anim>
                                    <p:anim calcmode="lin" valueType="num">
                                      <p:cBhvr>
                                        <p:cTn id="34" dur="1000" fill="hold"/>
                                        <p:tgtEl>
                                          <p:spTgt spid="18"/>
                                        </p:tgtEl>
                                        <p:attrNameLst>
                                          <p:attrName>ppt_y</p:attrName>
                                        </p:attrNameLst>
                                      </p:cBhvr>
                                      <p:tavLst>
                                        <p:tav tm="0">
                                          <p:val>
                                            <p:strVal val="#ppt_y+.1"/>
                                          </p:val>
                                        </p:tav>
                                        <p:tav tm="100000">
                                          <p:val>
                                            <p:strVal val="#ppt_y"/>
                                          </p:val>
                                        </p:tav>
                                      </p:tavLst>
                                    </p:anim>
                                  </p:childTnLst>
                                </p:cTn>
                              </p:par>
                            </p:childTnLst>
                          </p:cTn>
                        </p:par>
                        <p:par>
                          <p:cTn id="35" fill="hold">
                            <p:stCondLst>
                              <p:cond delay="3750"/>
                            </p:stCondLst>
                            <p:childTnLst>
                              <p:par>
                                <p:cTn id="36" presetID="9" presetClass="entr" presetSubtype="0" fill="hold" grpId="0" nodeType="after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dissolve">
                                      <p:cBhvr>
                                        <p:cTn id="38" dur="750"/>
                                        <p:tgtEl>
                                          <p:spTgt spid="19"/>
                                        </p:tgtEl>
                                      </p:cBhvr>
                                    </p:animEffect>
                                  </p:childTnLst>
                                </p:cTn>
                              </p:par>
                            </p:childTnLst>
                          </p:cTn>
                        </p:par>
                        <p:par>
                          <p:cTn id="39" fill="hold">
                            <p:stCondLst>
                              <p:cond delay="4500"/>
                            </p:stCondLst>
                            <p:childTnLst>
                              <p:par>
                                <p:cTn id="40" presetID="2" presetClass="entr" presetSubtype="8" fill="hold" grpId="0" nodeType="afterEffect">
                                  <p:stCondLst>
                                    <p:cond delay="0"/>
                                  </p:stCondLst>
                                  <p:childTnLst>
                                    <p:set>
                                      <p:cBhvr>
                                        <p:cTn id="41" dur="1" fill="hold">
                                          <p:stCondLst>
                                            <p:cond delay="0"/>
                                          </p:stCondLst>
                                        </p:cTn>
                                        <p:tgtEl>
                                          <p:spTgt spid="6"/>
                                        </p:tgtEl>
                                        <p:attrNameLst>
                                          <p:attrName>style.visibility</p:attrName>
                                        </p:attrNameLst>
                                      </p:cBhvr>
                                      <p:to>
                                        <p:strVal val="visible"/>
                                      </p:to>
                                    </p:set>
                                    <p:anim calcmode="lin" valueType="num">
                                      <p:cBhvr additive="base">
                                        <p:cTn id="42" dur="500" fill="hold"/>
                                        <p:tgtEl>
                                          <p:spTgt spid="6"/>
                                        </p:tgtEl>
                                        <p:attrNameLst>
                                          <p:attrName>ppt_x</p:attrName>
                                        </p:attrNameLst>
                                      </p:cBhvr>
                                      <p:tavLst>
                                        <p:tav tm="0">
                                          <p:val>
                                            <p:strVal val="0-#ppt_w/2"/>
                                          </p:val>
                                        </p:tav>
                                        <p:tav tm="100000">
                                          <p:val>
                                            <p:strVal val="#ppt_x"/>
                                          </p:val>
                                        </p:tav>
                                      </p:tavLst>
                                    </p:anim>
                                    <p:anim calcmode="lin" valueType="num">
                                      <p:cBhvr additive="base">
                                        <p:cTn id="43" dur="500" fill="hold"/>
                                        <p:tgtEl>
                                          <p:spTgt spid="6"/>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0"/>
                                  </p:stCondLst>
                                  <p:childTnLst>
                                    <p:set>
                                      <p:cBhvr>
                                        <p:cTn id="45" dur="1" fill="hold">
                                          <p:stCondLst>
                                            <p:cond delay="0"/>
                                          </p:stCondLst>
                                        </p:cTn>
                                        <p:tgtEl>
                                          <p:spTgt spid="24"/>
                                        </p:tgtEl>
                                        <p:attrNameLst>
                                          <p:attrName>style.visibility</p:attrName>
                                        </p:attrNameLst>
                                      </p:cBhvr>
                                      <p:to>
                                        <p:strVal val="visible"/>
                                      </p:to>
                                    </p:set>
                                    <p:anim calcmode="lin" valueType="num">
                                      <p:cBhvr additive="base">
                                        <p:cTn id="46" dur="500" fill="hold"/>
                                        <p:tgtEl>
                                          <p:spTgt spid="24"/>
                                        </p:tgtEl>
                                        <p:attrNameLst>
                                          <p:attrName>ppt_x</p:attrName>
                                        </p:attrNameLst>
                                      </p:cBhvr>
                                      <p:tavLst>
                                        <p:tav tm="0">
                                          <p:val>
                                            <p:strVal val="1+#ppt_w/2"/>
                                          </p:val>
                                        </p:tav>
                                        <p:tav tm="100000">
                                          <p:val>
                                            <p:strVal val="#ppt_x"/>
                                          </p:val>
                                        </p:tav>
                                      </p:tavLst>
                                    </p:anim>
                                    <p:anim calcmode="lin" valueType="num">
                                      <p:cBhvr additive="base">
                                        <p:cTn id="47" dur="500" fill="hold"/>
                                        <p:tgtEl>
                                          <p:spTgt spid="24"/>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42" presetClass="entr" presetSubtype="0" fill="hold" grpId="0" nodeType="afterEffect">
                                  <p:stCondLst>
                                    <p:cond delay="0"/>
                                  </p:stCondLst>
                                  <p:childTnLst>
                                    <p:set>
                                      <p:cBhvr>
                                        <p:cTn id="50" dur="1" fill="hold">
                                          <p:stCondLst>
                                            <p:cond delay="0"/>
                                          </p:stCondLst>
                                        </p:cTn>
                                        <p:tgtEl>
                                          <p:spTgt spid="22">
                                            <p:txEl>
                                              <p:pRg st="0" end="0"/>
                                            </p:txEl>
                                          </p:spTgt>
                                        </p:tgtEl>
                                        <p:attrNameLst>
                                          <p:attrName>style.visibility</p:attrName>
                                        </p:attrNameLst>
                                      </p:cBhvr>
                                      <p:to>
                                        <p:strVal val="visible"/>
                                      </p:to>
                                    </p:set>
                                    <p:animEffect transition="in" filter="fade">
                                      <p:cBhvr>
                                        <p:cTn id="51" dur="1000"/>
                                        <p:tgtEl>
                                          <p:spTgt spid="22">
                                            <p:txEl>
                                              <p:pRg st="0" end="0"/>
                                            </p:txEl>
                                          </p:spTgt>
                                        </p:tgtEl>
                                      </p:cBhvr>
                                    </p:animEffect>
                                    <p:anim calcmode="lin" valueType="num">
                                      <p:cBhvr>
                                        <p:cTn id="52" dur="1000" fill="hold"/>
                                        <p:tgtEl>
                                          <p:spTgt spid="22">
                                            <p:txEl>
                                              <p:pRg st="0" end="0"/>
                                            </p:txEl>
                                          </p:spTgt>
                                        </p:tgtEl>
                                        <p:attrNameLst>
                                          <p:attrName>ppt_x</p:attrName>
                                        </p:attrNameLst>
                                      </p:cBhvr>
                                      <p:tavLst>
                                        <p:tav tm="0">
                                          <p:val>
                                            <p:strVal val="#ppt_x"/>
                                          </p:val>
                                        </p:tav>
                                        <p:tav tm="100000">
                                          <p:val>
                                            <p:strVal val="#ppt_x"/>
                                          </p:val>
                                        </p:tav>
                                      </p:tavLst>
                                    </p:anim>
                                    <p:anim calcmode="lin" valueType="num">
                                      <p:cBhvr>
                                        <p:cTn id="53" dur="1000" fill="hold"/>
                                        <p:tgtEl>
                                          <p:spTgt spid="22">
                                            <p:txEl>
                                              <p:pRg st="0" end="0"/>
                                            </p:txEl>
                                          </p:spTgt>
                                        </p:tgtEl>
                                        <p:attrNameLst>
                                          <p:attrName>ppt_y</p:attrName>
                                        </p:attrNameLst>
                                      </p:cBhvr>
                                      <p:tavLst>
                                        <p:tav tm="0">
                                          <p:val>
                                            <p:strVal val="#ppt_y+.1"/>
                                          </p:val>
                                        </p:tav>
                                        <p:tav tm="100000">
                                          <p:val>
                                            <p:strVal val="#ppt_y"/>
                                          </p:val>
                                        </p:tav>
                                      </p:tavLst>
                                    </p:anim>
                                  </p:childTnLst>
                                </p:cTn>
                              </p:par>
                            </p:childTnLst>
                          </p:cTn>
                        </p:par>
                        <p:par>
                          <p:cTn id="54" fill="hold">
                            <p:stCondLst>
                              <p:cond delay="6000"/>
                            </p:stCondLst>
                            <p:childTnLst>
                              <p:par>
                                <p:cTn id="55" presetID="42" presetClass="entr" presetSubtype="0" fill="hold" grpId="0" nodeType="afterEffect">
                                  <p:stCondLst>
                                    <p:cond delay="0"/>
                                  </p:stCondLst>
                                  <p:childTnLst>
                                    <p:set>
                                      <p:cBhvr>
                                        <p:cTn id="56" dur="1" fill="hold">
                                          <p:stCondLst>
                                            <p:cond delay="0"/>
                                          </p:stCondLst>
                                        </p:cTn>
                                        <p:tgtEl>
                                          <p:spTgt spid="22">
                                            <p:txEl>
                                              <p:pRg st="3" end="3"/>
                                            </p:txEl>
                                          </p:spTgt>
                                        </p:tgtEl>
                                        <p:attrNameLst>
                                          <p:attrName>style.visibility</p:attrName>
                                        </p:attrNameLst>
                                      </p:cBhvr>
                                      <p:to>
                                        <p:strVal val="visible"/>
                                      </p:to>
                                    </p:set>
                                    <p:animEffect transition="in" filter="fade">
                                      <p:cBhvr>
                                        <p:cTn id="57" dur="1000"/>
                                        <p:tgtEl>
                                          <p:spTgt spid="22">
                                            <p:txEl>
                                              <p:pRg st="3" end="3"/>
                                            </p:txEl>
                                          </p:spTgt>
                                        </p:tgtEl>
                                      </p:cBhvr>
                                    </p:animEffect>
                                    <p:anim calcmode="lin" valueType="num">
                                      <p:cBhvr>
                                        <p:cTn id="58" dur="1000" fill="hold"/>
                                        <p:tgtEl>
                                          <p:spTgt spid="22">
                                            <p:txEl>
                                              <p:pRg st="3" end="3"/>
                                            </p:txEl>
                                          </p:spTgt>
                                        </p:tgtEl>
                                        <p:attrNameLst>
                                          <p:attrName>ppt_x</p:attrName>
                                        </p:attrNameLst>
                                      </p:cBhvr>
                                      <p:tavLst>
                                        <p:tav tm="0">
                                          <p:val>
                                            <p:strVal val="#ppt_x"/>
                                          </p:val>
                                        </p:tav>
                                        <p:tav tm="100000">
                                          <p:val>
                                            <p:strVal val="#ppt_x"/>
                                          </p:val>
                                        </p:tav>
                                      </p:tavLst>
                                    </p:anim>
                                    <p:anim calcmode="lin" valueType="num">
                                      <p:cBhvr>
                                        <p:cTn id="59" dur="1000" fill="hold"/>
                                        <p:tgtEl>
                                          <p:spTgt spid="22">
                                            <p:txEl>
                                              <p:pRg st="3" end="3"/>
                                            </p:txEl>
                                          </p:spTgt>
                                        </p:tgtEl>
                                        <p:attrNameLst>
                                          <p:attrName>ppt_y</p:attrName>
                                        </p:attrNameLst>
                                      </p:cBhvr>
                                      <p:tavLst>
                                        <p:tav tm="0">
                                          <p:val>
                                            <p:strVal val="#ppt_y+.1"/>
                                          </p:val>
                                        </p:tav>
                                        <p:tav tm="100000">
                                          <p:val>
                                            <p:strVal val="#ppt_y"/>
                                          </p:val>
                                        </p:tav>
                                      </p:tavLst>
                                    </p:anim>
                                  </p:childTnLst>
                                </p:cTn>
                              </p:par>
                            </p:childTnLst>
                          </p:cTn>
                        </p:par>
                        <p:par>
                          <p:cTn id="60" fill="hold">
                            <p:stCondLst>
                              <p:cond delay="7000"/>
                            </p:stCondLst>
                            <p:childTnLst>
                              <p:par>
                                <p:cTn id="61" presetID="42" presetClass="entr" presetSubtype="0" fill="hold" grpId="0" nodeType="afterEffect">
                                  <p:stCondLst>
                                    <p:cond delay="0"/>
                                  </p:stCondLst>
                                  <p:childTnLst>
                                    <p:set>
                                      <p:cBhvr>
                                        <p:cTn id="62" dur="1" fill="hold">
                                          <p:stCondLst>
                                            <p:cond delay="0"/>
                                          </p:stCondLst>
                                        </p:cTn>
                                        <p:tgtEl>
                                          <p:spTgt spid="22">
                                            <p:txEl>
                                              <p:pRg st="5" end="5"/>
                                            </p:txEl>
                                          </p:spTgt>
                                        </p:tgtEl>
                                        <p:attrNameLst>
                                          <p:attrName>style.visibility</p:attrName>
                                        </p:attrNameLst>
                                      </p:cBhvr>
                                      <p:to>
                                        <p:strVal val="visible"/>
                                      </p:to>
                                    </p:set>
                                    <p:animEffect transition="in" filter="fade">
                                      <p:cBhvr>
                                        <p:cTn id="63" dur="1000"/>
                                        <p:tgtEl>
                                          <p:spTgt spid="22">
                                            <p:txEl>
                                              <p:pRg st="5" end="5"/>
                                            </p:txEl>
                                          </p:spTgt>
                                        </p:tgtEl>
                                      </p:cBhvr>
                                    </p:animEffect>
                                    <p:anim calcmode="lin" valueType="num">
                                      <p:cBhvr>
                                        <p:cTn id="64" dur="1000" fill="hold"/>
                                        <p:tgtEl>
                                          <p:spTgt spid="22">
                                            <p:txEl>
                                              <p:pRg st="5" end="5"/>
                                            </p:txEl>
                                          </p:spTgt>
                                        </p:tgtEl>
                                        <p:attrNameLst>
                                          <p:attrName>ppt_x</p:attrName>
                                        </p:attrNameLst>
                                      </p:cBhvr>
                                      <p:tavLst>
                                        <p:tav tm="0">
                                          <p:val>
                                            <p:strVal val="#ppt_x"/>
                                          </p:val>
                                        </p:tav>
                                        <p:tav tm="100000">
                                          <p:val>
                                            <p:strVal val="#ppt_x"/>
                                          </p:val>
                                        </p:tav>
                                      </p:tavLst>
                                    </p:anim>
                                    <p:anim calcmode="lin" valueType="num">
                                      <p:cBhvr>
                                        <p:cTn id="65" dur="1000" fill="hold"/>
                                        <p:tgtEl>
                                          <p:spTgt spid="22">
                                            <p:txEl>
                                              <p:pRg st="5" end="5"/>
                                            </p:txEl>
                                          </p:spTgt>
                                        </p:tgtEl>
                                        <p:attrNameLst>
                                          <p:attrName>ppt_y</p:attrName>
                                        </p:attrNameLst>
                                      </p:cBhvr>
                                      <p:tavLst>
                                        <p:tav tm="0">
                                          <p:val>
                                            <p:strVal val="#ppt_y+.1"/>
                                          </p:val>
                                        </p:tav>
                                        <p:tav tm="100000">
                                          <p:val>
                                            <p:strVal val="#ppt_y"/>
                                          </p:val>
                                        </p:tav>
                                      </p:tavLst>
                                    </p:anim>
                                  </p:childTnLst>
                                </p:cTn>
                              </p:par>
                            </p:childTnLst>
                          </p:cTn>
                        </p:par>
                        <p:par>
                          <p:cTn id="66" fill="hold">
                            <p:stCondLst>
                              <p:cond delay="8000"/>
                            </p:stCondLst>
                            <p:childTnLst>
                              <p:par>
                                <p:cTn id="67" presetID="42" presetClass="entr" presetSubtype="0" fill="hold" grpId="0" nodeType="afterEffect">
                                  <p:stCondLst>
                                    <p:cond delay="0"/>
                                  </p:stCondLst>
                                  <p:childTnLst>
                                    <p:set>
                                      <p:cBhvr>
                                        <p:cTn id="68" dur="1" fill="hold">
                                          <p:stCondLst>
                                            <p:cond delay="0"/>
                                          </p:stCondLst>
                                        </p:cTn>
                                        <p:tgtEl>
                                          <p:spTgt spid="22">
                                            <p:txEl>
                                              <p:pRg st="6" end="6"/>
                                            </p:txEl>
                                          </p:spTgt>
                                        </p:tgtEl>
                                        <p:attrNameLst>
                                          <p:attrName>style.visibility</p:attrName>
                                        </p:attrNameLst>
                                      </p:cBhvr>
                                      <p:to>
                                        <p:strVal val="visible"/>
                                      </p:to>
                                    </p:set>
                                    <p:animEffect transition="in" filter="fade">
                                      <p:cBhvr>
                                        <p:cTn id="69" dur="1000"/>
                                        <p:tgtEl>
                                          <p:spTgt spid="22">
                                            <p:txEl>
                                              <p:pRg st="6" end="6"/>
                                            </p:txEl>
                                          </p:spTgt>
                                        </p:tgtEl>
                                      </p:cBhvr>
                                    </p:animEffect>
                                    <p:anim calcmode="lin" valueType="num">
                                      <p:cBhvr>
                                        <p:cTn id="70" dur="1000" fill="hold"/>
                                        <p:tgtEl>
                                          <p:spTgt spid="22">
                                            <p:txEl>
                                              <p:pRg st="6" end="6"/>
                                            </p:txEl>
                                          </p:spTgt>
                                        </p:tgtEl>
                                        <p:attrNameLst>
                                          <p:attrName>ppt_x</p:attrName>
                                        </p:attrNameLst>
                                      </p:cBhvr>
                                      <p:tavLst>
                                        <p:tav tm="0">
                                          <p:val>
                                            <p:strVal val="#ppt_x"/>
                                          </p:val>
                                        </p:tav>
                                        <p:tav tm="100000">
                                          <p:val>
                                            <p:strVal val="#ppt_x"/>
                                          </p:val>
                                        </p:tav>
                                      </p:tavLst>
                                    </p:anim>
                                    <p:anim calcmode="lin" valueType="num">
                                      <p:cBhvr>
                                        <p:cTn id="71" dur="1000" fill="hold"/>
                                        <p:tgtEl>
                                          <p:spTgt spid="22">
                                            <p:txEl>
                                              <p:pRg st="6" end="6"/>
                                            </p:txEl>
                                          </p:spTgt>
                                        </p:tgtEl>
                                        <p:attrNameLst>
                                          <p:attrName>ppt_y</p:attrName>
                                        </p:attrNameLst>
                                      </p:cBhvr>
                                      <p:tavLst>
                                        <p:tav tm="0">
                                          <p:val>
                                            <p:strVal val="#ppt_y+.1"/>
                                          </p:val>
                                        </p:tav>
                                        <p:tav tm="100000">
                                          <p:val>
                                            <p:strVal val="#ppt_y"/>
                                          </p:val>
                                        </p:tav>
                                      </p:tavLst>
                                    </p:anim>
                                  </p:childTnLst>
                                </p:cTn>
                              </p:par>
                            </p:childTnLst>
                          </p:cTn>
                        </p:par>
                        <p:par>
                          <p:cTn id="72" fill="hold">
                            <p:stCondLst>
                              <p:cond delay="9000"/>
                            </p:stCondLst>
                            <p:childTnLst>
                              <p:par>
                                <p:cTn id="73" presetID="42" presetClass="entr" presetSubtype="0" fill="hold" grpId="0" nodeType="afterEffect">
                                  <p:stCondLst>
                                    <p:cond delay="0"/>
                                  </p:stCondLst>
                                  <p:childTnLst>
                                    <p:set>
                                      <p:cBhvr>
                                        <p:cTn id="74" dur="1" fill="hold">
                                          <p:stCondLst>
                                            <p:cond delay="0"/>
                                          </p:stCondLst>
                                        </p:cTn>
                                        <p:tgtEl>
                                          <p:spTgt spid="22">
                                            <p:txEl>
                                              <p:pRg st="7" end="7"/>
                                            </p:txEl>
                                          </p:spTgt>
                                        </p:tgtEl>
                                        <p:attrNameLst>
                                          <p:attrName>style.visibility</p:attrName>
                                        </p:attrNameLst>
                                      </p:cBhvr>
                                      <p:to>
                                        <p:strVal val="visible"/>
                                      </p:to>
                                    </p:set>
                                    <p:animEffect transition="in" filter="fade">
                                      <p:cBhvr>
                                        <p:cTn id="75" dur="1000"/>
                                        <p:tgtEl>
                                          <p:spTgt spid="22">
                                            <p:txEl>
                                              <p:pRg st="7" end="7"/>
                                            </p:txEl>
                                          </p:spTgt>
                                        </p:tgtEl>
                                      </p:cBhvr>
                                    </p:animEffect>
                                    <p:anim calcmode="lin" valueType="num">
                                      <p:cBhvr>
                                        <p:cTn id="76" dur="1000" fill="hold"/>
                                        <p:tgtEl>
                                          <p:spTgt spid="22">
                                            <p:txEl>
                                              <p:pRg st="7" end="7"/>
                                            </p:txEl>
                                          </p:spTgt>
                                        </p:tgtEl>
                                        <p:attrNameLst>
                                          <p:attrName>ppt_x</p:attrName>
                                        </p:attrNameLst>
                                      </p:cBhvr>
                                      <p:tavLst>
                                        <p:tav tm="0">
                                          <p:val>
                                            <p:strVal val="#ppt_x"/>
                                          </p:val>
                                        </p:tav>
                                        <p:tav tm="100000">
                                          <p:val>
                                            <p:strVal val="#ppt_x"/>
                                          </p:val>
                                        </p:tav>
                                      </p:tavLst>
                                    </p:anim>
                                    <p:anim calcmode="lin" valueType="num">
                                      <p:cBhvr>
                                        <p:cTn id="77" dur="1000" fill="hold"/>
                                        <p:tgtEl>
                                          <p:spTgt spid="22">
                                            <p:txEl>
                                              <p:pRg st="7" end="7"/>
                                            </p:txEl>
                                          </p:spTgt>
                                        </p:tgtEl>
                                        <p:attrNameLst>
                                          <p:attrName>ppt_y</p:attrName>
                                        </p:attrNameLst>
                                      </p:cBhvr>
                                      <p:tavLst>
                                        <p:tav tm="0">
                                          <p:val>
                                            <p:strVal val="#ppt_y+.1"/>
                                          </p:val>
                                        </p:tav>
                                        <p:tav tm="100000">
                                          <p:val>
                                            <p:strVal val="#ppt_y"/>
                                          </p:val>
                                        </p:tav>
                                      </p:tavLst>
                                    </p:anim>
                                  </p:childTnLst>
                                </p:cTn>
                              </p:par>
                            </p:childTnLst>
                          </p:cTn>
                        </p:par>
                        <p:par>
                          <p:cTn id="78" fill="hold">
                            <p:stCondLst>
                              <p:cond delay="10000"/>
                            </p:stCondLst>
                            <p:childTnLst>
                              <p:par>
                                <p:cTn id="79" presetID="42" presetClass="entr" presetSubtype="0" fill="hold" grpId="0" nodeType="afterEffect">
                                  <p:stCondLst>
                                    <p:cond delay="0"/>
                                  </p:stCondLst>
                                  <p:childTnLst>
                                    <p:set>
                                      <p:cBhvr>
                                        <p:cTn id="80" dur="1" fill="hold">
                                          <p:stCondLst>
                                            <p:cond delay="0"/>
                                          </p:stCondLst>
                                        </p:cTn>
                                        <p:tgtEl>
                                          <p:spTgt spid="23">
                                            <p:txEl>
                                              <p:pRg st="0" end="0"/>
                                            </p:txEl>
                                          </p:spTgt>
                                        </p:tgtEl>
                                        <p:attrNameLst>
                                          <p:attrName>style.visibility</p:attrName>
                                        </p:attrNameLst>
                                      </p:cBhvr>
                                      <p:to>
                                        <p:strVal val="visible"/>
                                      </p:to>
                                    </p:set>
                                    <p:animEffect transition="in" filter="fade">
                                      <p:cBhvr>
                                        <p:cTn id="81" dur="1000"/>
                                        <p:tgtEl>
                                          <p:spTgt spid="23">
                                            <p:txEl>
                                              <p:pRg st="0" end="0"/>
                                            </p:txEl>
                                          </p:spTgt>
                                        </p:tgtEl>
                                      </p:cBhvr>
                                    </p:animEffect>
                                    <p:anim calcmode="lin" valueType="num">
                                      <p:cBhvr>
                                        <p:cTn id="82" dur="10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83" dur="10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84" fill="hold">
                            <p:stCondLst>
                              <p:cond delay="11000"/>
                            </p:stCondLst>
                            <p:childTnLst>
                              <p:par>
                                <p:cTn id="85" presetID="42" presetClass="entr" presetSubtype="0" fill="hold" grpId="0" nodeType="afterEffect">
                                  <p:stCondLst>
                                    <p:cond delay="0"/>
                                  </p:stCondLst>
                                  <p:childTnLst>
                                    <p:set>
                                      <p:cBhvr>
                                        <p:cTn id="86" dur="1" fill="hold">
                                          <p:stCondLst>
                                            <p:cond delay="0"/>
                                          </p:stCondLst>
                                        </p:cTn>
                                        <p:tgtEl>
                                          <p:spTgt spid="23">
                                            <p:txEl>
                                              <p:pRg st="3" end="3"/>
                                            </p:txEl>
                                          </p:spTgt>
                                        </p:tgtEl>
                                        <p:attrNameLst>
                                          <p:attrName>style.visibility</p:attrName>
                                        </p:attrNameLst>
                                      </p:cBhvr>
                                      <p:to>
                                        <p:strVal val="visible"/>
                                      </p:to>
                                    </p:set>
                                    <p:animEffect transition="in" filter="fade">
                                      <p:cBhvr>
                                        <p:cTn id="87" dur="1000"/>
                                        <p:tgtEl>
                                          <p:spTgt spid="23">
                                            <p:txEl>
                                              <p:pRg st="3" end="3"/>
                                            </p:txEl>
                                          </p:spTgt>
                                        </p:tgtEl>
                                      </p:cBhvr>
                                    </p:animEffect>
                                    <p:anim calcmode="lin" valueType="num">
                                      <p:cBhvr>
                                        <p:cTn id="88" dur="1000" fill="hold"/>
                                        <p:tgtEl>
                                          <p:spTgt spid="23">
                                            <p:txEl>
                                              <p:pRg st="3" end="3"/>
                                            </p:txEl>
                                          </p:spTgt>
                                        </p:tgtEl>
                                        <p:attrNameLst>
                                          <p:attrName>ppt_x</p:attrName>
                                        </p:attrNameLst>
                                      </p:cBhvr>
                                      <p:tavLst>
                                        <p:tav tm="0">
                                          <p:val>
                                            <p:strVal val="#ppt_x"/>
                                          </p:val>
                                        </p:tav>
                                        <p:tav tm="100000">
                                          <p:val>
                                            <p:strVal val="#ppt_x"/>
                                          </p:val>
                                        </p:tav>
                                      </p:tavLst>
                                    </p:anim>
                                    <p:anim calcmode="lin" valueType="num">
                                      <p:cBhvr>
                                        <p:cTn id="89" dur="1000" fill="hold"/>
                                        <p:tgtEl>
                                          <p:spTgt spid="23">
                                            <p:txEl>
                                              <p:pRg st="3" end="3"/>
                                            </p:txEl>
                                          </p:spTgt>
                                        </p:tgtEl>
                                        <p:attrNameLst>
                                          <p:attrName>ppt_y</p:attrName>
                                        </p:attrNameLst>
                                      </p:cBhvr>
                                      <p:tavLst>
                                        <p:tav tm="0">
                                          <p:val>
                                            <p:strVal val="#ppt_y+.1"/>
                                          </p:val>
                                        </p:tav>
                                        <p:tav tm="100000">
                                          <p:val>
                                            <p:strVal val="#ppt_y"/>
                                          </p:val>
                                        </p:tav>
                                      </p:tavLst>
                                    </p:anim>
                                  </p:childTnLst>
                                </p:cTn>
                              </p:par>
                            </p:childTnLst>
                          </p:cTn>
                        </p:par>
                        <p:par>
                          <p:cTn id="90" fill="hold">
                            <p:stCondLst>
                              <p:cond delay="12000"/>
                            </p:stCondLst>
                            <p:childTnLst>
                              <p:par>
                                <p:cTn id="91" presetID="42" presetClass="entr" presetSubtype="0" fill="hold" grpId="0" nodeType="afterEffect">
                                  <p:stCondLst>
                                    <p:cond delay="0"/>
                                  </p:stCondLst>
                                  <p:childTnLst>
                                    <p:set>
                                      <p:cBhvr>
                                        <p:cTn id="92" dur="1" fill="hold">
                                          <p:stCondLst>
                                            <p:cond delay="0"/>
                                          </p:stCondLst>
                                        </p:cTn>
                                        <p:tgtEl>
                                          <p:spTgt spid="23">
                                            <p:txEl>
                                              <p:pRg st="5" end="5"/>
                                            </p:txEl>
                                          </p:spTgt>
                                        </p:tgtEl>
                                        <p:attrNameLst>
                                          <p:attrName>style.visibility</p:attrName>
                                        </p:attrNameLst>
                                      </p:cBhvr>
                                      <p:to>
                                        <p:strVal val="visible"/>
                                      </p:to>
                                    </p:set>
                                    <p:animEffect transition="in" filter="fade">
                                      <p:cBhvr>
                                        <p:cTn id="93" dur="1000"/>
                                        <p:tgtEl>
                                          <p:spTgt spid="23">
                                            <p:txEl>
                                              <p:pRg st="5" end="5"/>
                                            </p:txEl>
                                          </p:spTgt>
                                        </p:tgtEl>
                                      </p:cBhvr>
                                    </p:animEffect>
                                    <p:anim calcmode="lin" valueType="num">
                                      <p:cBhvr>
                                        <p:cTn id="94" dur="1000" fill="hold"/>
                                        <p:tgtEl>
                                          <p:spTgt spid="23">
                                            <p:txEl>
                                              <p:pRg st="5" end="5"/>
                                            </p:txEl>
                                          </p:spTgt>
                                        </p:tgtEl>
                                        <p:attrNameLst>
                                          <p:attrName>ppt_x</p:attrName>
                                        </p:attrNameLst>
                                      </p:cBhvr>
                                      <p:tavLst>
                                        <p:tav tm="0">
                                          <p:val>
                                            <p:strVal val="#ppt_x"/>
                                          </p:val>
                                        </p:tav>
                                        <p:tav tm="100000">
                                          <p:val>
                                            <p:strVal val="#ppt_x"/>
                                          </p:val>
                                        </p:tav>
                                      </p:tavLst>
                                    </p:anim>
                                    <p:anim calcmode="lin" valueType="num">
                                      <p:cBhvr>
                                        <p:cTn id="95" dur="1000" fill="hold"/>
                                        <p:tgtEl>
                                          <p:spTgt spid="23">
                                            <p:txEl>
                                              <p:pRg st="5" end="5"/>
                                            </p:txEl>
                                          </p:spTgt>
                                        </p:tgtEl>
                                        <p:attrNameLst>
                                          <p:attrName>ppt_y</p:attrName>
                                        </p:attrNameLst>
                                      </p:cBhvr>
                                      <p:tavLst>
                                        <p:tav tm="0">
                                          <p:val>
                                            <p:strVal val="#ppt_y+.1"/>
                                          </p:val>
                                        </p:tav>
                                        <p:tav tm="100000">
                                          <p:val>
                                            <p:strVal val="#ppt_y"/>
                                          </p:val>
                                        </p:tav>
                                      </p:tavLst>
                                    </p:anim>
                                  </p:childTnLst>
                                </p:cTn>
                              </p:par>
                            </p:childTnLst>
                          </p:cTn>
                        </p:par>
                        <p:par>
                          <p:cTn id="96" fill="hold">
                            <p:stCondLst>
                              <p:cond delay="13000"/>
                            </p:stCondLst>
                            <p:childTnLst>
                              <p:par>
                                <p:cTn id="97" presetID="42" presetClass="entr" presetSubtype="0" fill="hold" grpId="0" nodeType="afterEffect">
                                  <p:stCondLst>
                                    <p:cond delay="0"/>
                                  </p:stCondLst>
                                  <p:childTnLst>
                                    <p:set>
                                      <p:cBhvr>
                                        <p:cTn id="98" dur="1" fill="hold">
                                          <p:stCondLst>
                                            <p:cond delay="0"/>
                                          </p:stCondLst>
                                        </p:cTn>
                                        <p:tgtEl>
                                          <p:spTgt spid="23">
                                            <p:txEl>
                                              <p:pRg st="6" end="6"/>
                                            </p:txEl>
                                          </p:spTgt>
                                        </p:tgtEl>
                                        <p:attrNameLst>
                                          <p:attrName>style.visibility</p:attrName>
                                        </p:attrNameLst>
                                      </p:cBhvr>
                                      <p:to>
                                        <p:strVal val="visible"/>
                                      </p:to>
                                    </p:set>
                                    <p:animEffect transition="in" filter="fade">
                                      <p:cBhvr>
                                        <p:cTn id="99" dur="1000"/>
                                        <p:tgtEl>
                                          <p:spTgt spid="23">
                                            <p:txEl>
                                              <p:pRg st="6" end="6"/>
                                            </p:txEl>
                                          </p:spTgt>
                                        </p:tgtEl>
                                      </p:cBhvr>
                                    </p:animEffect>
                                    <p:anim calcmode="lin" valueType="num">
                                      <p:cBhvr>
                                        <p:cTn id="100" dur="1000" fill="hold"/>
                                        <p:tgtEl>
                                          <p:spTgt spid="23">
                                            <p:txEl>
                                              <p:pRg st="6" end="6"/>
                                            </p:txEl>
                                          </p:spTgt>
                                        </p:tgtEl>
                                        <p:attrNameLst>
                                          <p:attrName>ppt_x</p:attrName>
                                        </p:attrNameLst>
                                      </p:cBhvr>
                                      <p:tavLst>
                                        <p:tav tm="0">
                                          <p:val>
                                            <p:strVal val="#ppt_x"/>
                                          </p:val>
                                        </p:tav>
                                        <p:tav tm="100000">
                                          <p:val>
                                            <p:strVal val="#ppt_x"/>
                                          </p:val>
                                        </p:tav>
                                      </p:tavLst>
                                    </p:anim>
                                    <p:anim calcmode="lin" valueType="num">
                                      <p:cBhvr>
                                        <p:cTn id="101" dur="1000" fill="hold"/>
                                        <p:tgtEl>
                                          <p:spTgt spid="23">
                                            <p:txEl>
                                              <p:pRg st="6" end="6"/>
                                            </p:txEl>
                                          </p:spTgt>
                                        </p:tgtEl>
                                        <p:attrNameLst>
                                          <p:attrName>ppt_y</p:attrName>
                                        </p:attrNameLst>
                                      </p:cBhvr>
                                      <p:tavLst>
                                        <p:tav tm="0">
                                          <p:val>
                                            <p:strVal val="#ppt_y+.1"/>
                                          </p:val>
                                        </p:tav>
                                        <p:tav tm="100000">
                                          <p:val>
                                            <p:strVal val="#ppt_y"/>
                                          </p:val>
                                        </p:tav>
                                      </p:tavLst>
                                    </p:anim>
                                  </p:childTnLst>
                                </p:cTn>
                              </p:par>
                            </p:childTnLst>
                          </p:cTn>
                        </p:par>
                        <p:par>
                          <p:cTn id="102" fill="hold">
                            <p:stCondLst>
                              <p:cond delay="14000"/>
                            </p:stCondLst>
                            <p:childTnLst>
                              <p:par>
                                <p:cTn id="103" presetID="42" presetClass="entr" presetSubtype="0" fill="hold" grpId="0" nodeType="afterEffect">
                                  <p:stCondLst>
                                    <p:cond delay="0"/>
                                  </p:stCondLst>
                                  <p:childTnLst>
                                    <p:set>
                                      <p:cBhvr>
                                        <p:cTn id="104" dur="1" fill="hold">
                                          <p:stCondLst>
                                            <p:cond delay="0"/>
                                          </p:stCondLst>
                                        </p:cTn>
                                        <p:tgtEl>
                                          <p:spTgt spid="23">
                                            <p:txEl>
                                              <p:pRg st="7" end="7"/>
                                            </p:txEl>
                                          </p:spTgt>
                                        </p:tgtEl>
                                        <p:attrNameLst>
                                          <p:attrName>style.visibility</p:attrName>
                                        </p:attrNameLst>
                                      </p:cBhvr>
                                      <p:to>
                                        <p:strVal val="visible"/>
                                      </p:to>
                                    </p:set>
                                    <p:animEffect transition="in" filter="fade">
                                      <p:cBhvr>
                                        <p:cTn id="105" dur="1000"/>
                                        <p:tgtEl>
                                          <p:spTgt spid="23">
                                            <p:txEl>
                                              <p:pRg st="7" end="7"/>
                                            </p:txEl>
                                          </p:spTgt>
                                        </p:tgtEl>
                                      </p:cBhvr>
                                    </p:animEffect>
                                    <p:anim calcmode="lin" valueType="num">
                                      <p:cBhvr>
                                        <p:cTn id="106" dur="1000" fill="hold"/>
                                        <p:tgtEl>
                                          <p:spTgt spid="23">
                                            <p:txEl>
                                              <p:pRg st="7" end="7"/>
                                            </p:txEl>
                                          </p:spTgt>
                                        </p:tgtEl>
                                        <p:attrNameLst>
                                          <p:attrName>ppt_x</p:attrName>
                                        </p:attrNameLst>
                                      </p:cBhvr>
                                      <p:tavLst>
                                        <p:tav tm="0">
                                          <p:val>
                                            <p:strVal val="#ppt_x"/>
                                          </p:val>
                                        </p:tav>
                                        <p:tav tm="100000">
                                          <p:val>
                                            <p:strVal val="#ppt_x"/>
                                          </p:val>
                                        </p:tav>
                                      </p:tavLst>
                                    </p:anim>
                                    <p:anim calcmode="lin" valueType="num">
                                      <p:cBhvr>
                                        <p:cTn id="107" dur="1000" fill="hold"/>
                                        <p:tgtEl>
                                          <p:spTgt spid="2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6" grpId="0" animBg="1"/>
      <p:bldP spid="7" grpId="0"/>
      <p:bldP spid="54" grpId="0" animBg="1"/>
      <p:bldP spid="55" grpId="0"/>
      <p:bldP spid="15" grpId="0" animBg="1"/>
      <p:bldP spid="19" grpId="0" animBg="1"/>
      <p:bldP spid="22" grpId="0" build="p"/>
      <p:bldP spid="2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1632</TotalTime>
  <Words>1303</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370</cp:revision>
  <dcterms:created xsi:type="dcterms:W3CDTF">2016-09-28T22:08:47Z</dcterms:created>
  <dcterms:modified xsi:type="dcterms:W3CDTF">2018-11-20T18:49:28Z</dcterms:modified>
</cp:coreProperties>
</file>