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31685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Oval 59">
            <a:extLst>
              <a:ext uri="{FF2B5EF4-FFF2-40B4-BE49-F238E27FC236}">
                <a16:creationId xmlns:a16="http://schemas.microsoft.com/office/drawing/2014/main" id="{D11DC80F-2AE7-4647-8A64-BDE7CFBC8EC4}"/>
              </a:ext>
            </a:extLst>
          </p:cNvPr>
          <p:cNvSpPr>
            <a:spLocks noChangeAspect="1"/>
          </p:cNvSpPr>
          <p:nvPr/>
        </p:nvSpPr>
        <p:spPr>
          <a:xfrm>
            <a:off x="9406926" y="2351078"/>
            <a:ext cx="914400" cy="914400"/>
          </a:xfrm>
          <a:prstGeom prst="ellipse">
            <a:avLst/>
          </a:prstGeom>
          <a:solidFill>
            <a:srgbClr val="2C3749"/>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04</a:t>
            </a:r>
          </a:p>
        </p:txBody>
      </p:sp>
      <p:sp>
        <p:nvSpPr>
          <p:cNvPr id="62" name="Freeform: Shape 61">
            <a:extLst>
              <a:ext uri="{FF2B5EF4-FFF2-40B4-BE49-F238E27FC236}">
                <a16:creationId xmlns:a16="http://schemas.microsoft.com/office/drawing/2014/main" id="{A88F1138-9F44-4484-9A6E-E1007B772662}"/>
              </a:ext>
            </a:extLst>
          </p:cNvPr>
          <p:cNvSpPr/>
          <p:nvPr/>
        </p:nvSpPr>
        <p:spPr>
          <a:xfrm>
            <a:off x="8765000" y="2838891"/>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AD709BA1-BEE0-4B6A-8D1D-19C7DFFF4AF8}"/>
              </a:ext>
            </a:extLst>
          </p:cNvPr>
          <p:cNvSpPr txBox="1"/>
          <p:nvPr/>
        </p:nvSpPr>
        <p:spPr>
          <a:xfrm>
            <a:off x="8757976" y="3381150"/>
            <a:ext cx="2187538" cy="1492716"/>
          </a:xfrm>
          <a:prstGeom prst="rect">
            <a:avLst/>
          </a:prstGeom>
          <a:noFill/>
        </p:spPr>
        <p:txBody>
          <a:bodyPr wrap="square" rtlCol="0">
            <a:spAutoFit/>
          </a:bodyPr>
          <a:lstStyle/>
          <a:p>
            <a:pPr algn="ctr"/>
            <a:r>
              <a:rPr lang="en-US" sz="1300" dirty="0">
                <a:solidFill>
                  <a:srgbClr val="2C3749"/>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6" name="Oval 55">
            <a:extLst>
              <a:ext uri="{FF2B5EF4-FFF2-40B4-BE49-F238E27FC236}">
                <a16:creationId xmlns:a16="http://schemas.microsoft.com/office/drawing/2014/main" id="{2F3B4DB4-CEF1-4EBC-962D-231CCE52FC9D}"/>
              </a:ext>
            </a:extLst>
          </p:cNvPr>
          <p:cNvSpPr>
            <a:spLocks noChangeAspect="1"/>
          </p:cNvSpPr>
          <p:nvPr/>
        </p:nvSpPr>
        <p:spPr>
          <a:xfrm>
            <a:off x="6846431" y="2351078"/>
            <a:ext cx="914400" cy="914400"/>
          </a:xfrm>
          <a:prstGeom prst="ellipse">
            <a:avLst/>
          </a:prstGeom>
          <a:solidFill>
            <a:srgbClr val="44546B"/>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03</a:t>
            </a:r>
          </a:p>
        </p:txBody>
      </p:sp>
      <p:sp>
        <p:nvSpPr>
          <p:cNvPr id="58" name="Freeform: Shape 57">
            <a:extLst>
              <a:ext uri="{FF2B5EF4-FFF2-40B4-BE49-F238E27FC236}">
                <a16:creationId xmlns:a16="http://schemas.microsoft.com/office/drawing/2014/main" id="{5BD38B38-C05E-4D07-A91E-E2DD83165295}"/>
              </a:ext>
            </a:extLst>
          </p:cNvPr>
          <p:cNvSpPr/>
          <p:nvPr/>
        </p:nvSpPr>
        <p:spPr>
          <a:xfrm>
            <a:off x="6204505" y="2838891"/>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BF8820E9-3613-4A48-A71F-8EFDA89A2649}"/>
              </a:ext>
            </a:extLst>
          </p:cNvPr>
          <p:cNvSpPr txBox="1"/>
          <p:nvPr/>
        </p:nvSpPr>
        <p:spPr>
          <a:xfrm>
            <a:off x="6197481" y="3381150"/>
            <a:ext cx="2187538" cy="1492716"/>
          </a:xfrm>
          <a:prstGeom prst="rect">
            <a:avLst/>
          </a:prstGeom>
          <a:noFill/>
        </p:spPr>
        <p:txBody>
          <a:bodyPr wrap="square" rtlCol="0">
            <a:spAutoFit/>
          </a:bodyPr>
          <a:lstStyle/>
          <a:p>
            <a:pPr algn="ctr"/>
            <a:r>
              <a:rPr lang="en-US" sz="1300" dirty="0">
                <a:solidFill>
                  <a:srgbClr val="44546B"/>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2" name="Oval 51">
            <a:extLst>
              <a:ext uri="{FF2B5EF4-FFF2-40B4-BE49-F238E27FC236}">
                <a16:creationId xmlns:a16="http://schemas.microsoft.com/office/drawing/2014/main" id="{2C57A326-8154-46C6-9AA1-2AE298335F40}"/>
              </a:ext>
            </a:extLst>
          </p:cNvPr>
          <p:cNvSpPr>
            <a:spLocks noChangeAspect="1"/>
          </p:cNvSpPr>
          <p:nvPr/>
        </p:nvSpPr>
        <p:spPr>
          <a:xfrm>
            <a:off x="4291754" y="2351080"/>
            <a:ext cx="914400" cy="914400"/>
          </a:xfrm>
          <a:prstGeom prst="ellipse">
            <a:avLst/>
          </a:prstGeom>
          <a:solidFill>
            <a:srgbClr val="8397B1"/>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02</a:t>
            </a:r>
          </a:p>
        </p:txBody>
      </p:sp>
      <p:sp>
        <p:nvSpPr>
          <p:cNvPr id="54" name="Freeform: Shape 53">
            <a:extLst>
              <a:ext uri="{FF2B5EF4-FFF2-40B4-BE49-F238E27FC236}">
                <a16:creationId xmlns:a16="http://schemas.microsoft.com/office/drawing/2014/main" id="{3B56594E-BC24-41AC-8A13-EFEEC17325A7}"/>
              </a:ext>
            </a:extLst>
          </p:cNvPr>
          <p:cNvSpPr/>
          <p:nvPr/>
        </p:nvSpPr>
        <p:spPr>
          <a:xfrm>
            <a:off x="3649828" y="2838893"/>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807A0471-4426-49B2-92AB-55C3CDC7E7E8}"/>
              </a:ext>
            </a:extLst>
          </p:cNvPr>
          <p:cNvSpPr txBox="1"/>
          <p:nvPr/>
        </p:nvSpPr>
        <p:spPr>
          <a:xfrm>
            <a:off x="3642804" y="3381152"/>
            <a:ext cx="2187538" cy="1492716"/>
          </a:xfrm>
          <a:prstGeom prst="rect">
            <a:avLst/>
          </a:prstGeom>
          <a:noFill/>
        </p:spPr>
        <p:txBody>
          <a:bodyPr wrap="square" rtlCol="0">
            <a:spAutoFit/>
          </a:bodyPr>
          <a:lstStyle/>
          <a:p>
            <a:pPr algn="ctr"/>
            <a:r>
              <a:rPr lang="en-US" sz="1300" dirty="0">
                <a:solidFill>
                  <a:srgbClr val="8397B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33" name="Oval 32">
            <a:extLst>
              <a:ext uri="{FF2B5EF4-FFF2-40B4-BE49-F238E27FC236}">
                <a16:creationId xmlns:a16="http://schemas.microsoft.com/office/drawing/2014/main" id="{90437224-286B-47DF-B7A9-E0CDF93D8706}"/>
              </a:ext>
            </a:extLst>
          </p:cNvPr>
          <p:cNvSpPr>
            <a:spLocks noChangeAspect="1"/>
          </p:cNvSpPr>
          <p:nvPr/>
        </p:nvSpPr>
        <p:spPr>
          <a:xfrm>
            <a:off x="1737077" y="2351082"/>
            <a:ext cx="914400" cy="914400"/>
          </a:xfrm>
          <a:prstGeom prst="ellipse">
            <a:avLst/>
          </a:prstGeom>
          <a:solidFill>
            <a:srgbClr val="EF3425"/>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Lato"/>
              </a:rPr>
              <a:t>01</a:t>
            </a:r>
          </a:p>
        </p:txBody>
      </p:sp>
      <p:grpSp>
        <p:nvGrpSpPr>
          <p:cNvPr id="22" name="Группа 298">
            <a:extLst>
              <a:ext uri="{FF2B5EF4-FFF2-40B4-BE49-F238E27FC236}">
                <a16:creationId xmlns:a16="http://schemas.microsoft.com/office/drawing/2014/main" id="{0BBC3A3A-976F-4276-99FE-74FC308CB5C8}"/>
              </a:ext>
            </a:extLst>
          </p:cNvPr>
          <p:cNvGrpSpPr/>
          <p:nvPr/>
        </p:nvGrpSpPr>
        <p:grpSpPr>
          <a:xfrm>
            <a:off x="4516442" y="5393901"/>
            <a:ext cx="393416" cy="391274"/>
            <a:chOff x="5848350" y="3192463"/>
            <a:chExt cx="2041525" cy="2030413"/>
          </a:xfrm>
          <a:solidFill>
            <a:srgbClr val="8397B1"/>
          </a:solidFill>
          <a:effectLst>
            <a:outerShdw blurRad="63500" sx="102000" sy="102000" algn="ctr" rotWithShape="0">
              <a:prstClr val="black">
                <a:alpha val="40000"/>
              </a:prstClr>
            </a:outerShdw>
          </a:effectLst>
        </p:grpSpPr>
        <p:sp>
          <p:nvSpPr>
            <p:cNvPr id="23" name="Freeform 266">
              <a:extLst>
                <a:ext uri="{FF2B5EF4-FFF2-40B4-BE49-F238E27FC236}">
                  <a16:creationId xmlns:a16="http://schemas.microsoft.com/office/drawing/2014/main" id="{BF57C8AA-EFB4-411A-894B-0155FDA9BDE8}"/>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solidFill>
                <a:schemeClr val="tx1">
                  <a:alpha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4" name="Freeform 267">
              <a:extLst>
                <a:ext uri="{FF2B5EF4-FFF2-40B4-BE49-F238E27FC236}">
                  <a16:creationId xmlns:a16="http://schemas.microsoft.com/office/drawing/2014/main" id="{5192D7C4-763A-4846-B004-38495984827F}"/>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solidFill>
                <a:schemeClr val="tx1">
                  <a:alpha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5" name="Группа 314">
            <a:extLst>
              <a:ext uri="{FF2B5EF4-FFF2-40B4-BE49-F238E27FC236}">
                <a16:creationId xmlns:a16="http://schemas.microsoft.com/office/drawing/2014/main" id="{B92C4CE9-A389-49E9-8AF7-0EB4E6CE021E}"/>
              </a:ext>
            </a:extLst>
          </p:cNvPr>
          <p:cNvGrpSpPr/>
          <p:nvPr/>
        </p:nvGrpSpPr>
        <p:grpSpPr>
          <a:xfrm>
            <a:off x="7213986" y="5386467"/>
            <a:ext cx="407827" cy="398708"/>
            <a:chOff x="5829300" y="3186113"/>
            <a:chExt cx="2555875" cy="2498725"/>
          </a:xfrm>
          <a:solidFill>
            <a:srgbClr val="44546B"/>
          </a:solidFill>
          <a:effectLst>
            <a:outerShdw blurRad="63500" sx="102000" sy="102000" algn="ctr" rotWithShape="0">
              <a:prstClr val="black">
                <a:alpha val="40000"/>
              </a:prstClr>
            </a:outerShdw>
          </a:effectLst>
        </p:grpSpPr>
        <p:sp>
          <p:nvSpPr>
            <p:cNvPr id="26" name="Freeform 279">
              <a:extLst>
                <a:ext uri="{FF2B5EF4-FFF2-40B4-BE49-F238E27FC236}">
                  <a16:creationId xmlns:a16="http://schemas.microsoft.com/office/drawing/2014/main" id="{DACBF0C4-36CA-4951-8BC9-E372D40BF177}"/>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solidFill>
                <a:schemeClr val="tx1">
                  <a:alpha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280">
              <a:extLst>
                <a:ext uri="{FF2B5EF4-FFF2-40B4-BE49-F238E27FC236}">
                  <a16:creationId xmlns:a16="http://schemas.microsoft.com/office/drawing/2014/main" id="{B2C97DE4-2313-4521-B156-95EFA09F4B2F}"/>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solidFill>
                <a:schemeClr val="tx1">
                  <a:alpha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281">
              <a:extLst>
                <a:ext uri="{FF2B5EF4-FFF2-40B4-BE49-F238E27FC236}">
                  <a16:creationId xmlns:a16="http://schemas.microsoft.com/office/drawing/2014/main" id="{46BD406F-73A5-4076-8069-703655579AC9}"/>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solidFill>
                <a:schemeClr val="tx1">
                  <a:alpha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29" name="Freeform 286">
            <a:extLst>
              <a:ext uri="{FF2B5EF4-FFF2-40B4-BE49-F238E27FC236}">
                <a16:creationId xmlns:a16="http://schemas.microsoft.com/office/drawing/2014/main" id="{7BCD0F48-F4D1-492F-BCFC-BF741DD9B1F1}"/>
              </a:ext>
            </a:extLst>
          </p:cNvPr>
          <p:cNvSpPr>
            <a:spLocks noEditPoints="1"/>
          </p:cNvSpPr>
          <p:nvPr/>
        </p:nvSpPr>
        <p:spPr bwMode="auto">
          <a:xfrm>
            <a:off x="9798521" y="5387375"/>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rgbClr val="2C3749"/>
          </a:solidFill>
          <a:ln w="0">
            <a:solidFill>
              <a:schemeClr val="tx1">
                <a:alpha val="25000"/>
              </a:schemeClr>
            </a:solid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2" name="Group 1">
            <a:extLst>
              <a:ext uri="{FF2B5EF4-FFF2-40B4-BE49-F238E27FC236}">
                <a16:creationId xmlns:a16="http://schemas.microsoft.com/office/drawing/2014/main" id="{009DA6E7-8CED-4C74-B3DE-CAE60E183B2C}"/>
              </a:ext>
            </a:extLst>
          </p:cNvPr>
          <p:cNvGrpSpPr/>
          <p:nvPr/>
        </p:nvGrpSpPr>
        <p:grpSpPr>
          <a:xfrm>
            <a:off x="1095151" y="1704837"/>
            <a:ext cx="2207395" cy="1134060"/>
            <a:chOff x="1095151" y="1704837"/>
            <a:chExt cx="2207395" cy="1134060"/>
          </a:xfrm>
        </p:grpSpPr>
        <p:sp>
          <p:nvSpPr>
            <p:cNvPr id="51" name="Freeform: Shape 50">
              <a:extLst>
                <a:ext uri="{FF2B5EF4-FFF2-40B4-BE49-F238E27FC236}">
                  <a16:creationId xmlns:a16="http://schemas.microsoft.com/office/drawing/2014/main" id="{60E3125F-6364-45E1-8039-6C2980BEF61B}"/>
                </a:ext>
              </a:extLst>
            </p:cNvPr>
            <p:cNvSpPr/>
            <p:nvPr/>
          </p:nvSpPr>
          <p:spPr>
            <a:xfrm>
              <a:off x="1095151" y="1704837"/>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89AC3E1E-2C08-465E-8174-61DF461A26F1}"/>
                </a:ext>
              </a:extLst>
            </p:cNvPr>
            <p:cNvSpPr txBox="1"/>
            <p:nvPr/>
          </p:nvSpPr>
          <p:spPr>
            <a:xfrm>
              <a:off x="1107986" y="1944469"/>
              <a:ext cx="2194560" cy="369332"/>
            </a:xfrm>
            <a:prstGeom prst="rect">
              <a:avLst/>
            </a:prstGeom>
            <a:noFill/>
          </p:spPr>
          <p:txBody>
            <a:bodyPr wrap="square" rtlCol="0">
              <a:spAutoFit/>
            </a:bodyPr>
            <a:lstStyle/>
            <a:p>
              <a:pPr algn="ctr"/>
              <a:r>
                <a:rPr lang="en-US" b="1" dirty="0">
                  <a:solidFill>
                    <a:schemeClr val="bg1"/>
                  </a:solidFill>
                </a:rPr>
                <a:t>LOREM IPSUM</a:t>
              </a:r>
            </a:p>
          </p:txBody>
        </p:sp>
      </p:grpSp>
      <p:sp>
        <p:nvSpPr>
          <p:cNvPr id="12" name="Freeform: Shape 11">
            <a:extLst>
              <a:ext uri="{FF2B5EF4-FFF2-40B4-BE49-F238E27FC236}">
                <a16:creationId xmlns:a16="http://schemas.microsoft.com/office/drawing/2014/main" id="{5C3AF31A-640A-4558-9FCA-2F00C79F2414}"/>
              </a:ext>
            </a:extLst>
          </p:cNvPr>
          <p:cNvSpPr/>
          <p:nvPr/>
        </p:nvSpPr>
        <p:spPr>
          <a:xfrm>
            <a:off x="1095151" y="2838895"/>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Группа 365">
            <a:extLst>
              <a:ext uri="{FF2B5EF4-FFF2-40B4-BE49-F238E27FC236}">
                <a16:creationId xmlns:a16="http://schemas.microsoft.com/office/drawing/2014/main" id="{C2F14F1C-342F-40F0-8956-E9189D40BB7D}"/>
              </a:ext>
            </a:extLst>
          </p:cNvPr>
          <p:cNvGrpSpPr/>
          <p:nvPr/>
        </p:nvGrpSpPr>
        <p:grpSpPr>
          <a:xfrm>
            <a:off x="1862165" y="5391068"/>
            <a:ext cx="471981" cy="394107"/>
            <a:chOff x="5824538" y="3263900"/>
            <a:chExt cx="3636963" cy="3036887"/>
          </a:xfrm>
          <a:solidFill>
            <a:srgbClr val="EF3425"/>
          </a:solidFill>
          <a:effectLst>
            <a:outerShdw blurRad="63500" sx="102000" sy="102000" algn="ctr" rotWithShape="0">
              <a:prstClr val="black">
                <a:alpha val="40000"/>
              </a:prstClr>
            </a:outerShdw>
          </a:effectLst>
        </p:grpSpPr>
        <p:sp>
          <p:nvSpPr>
            <p:cNvPr id="15" name="Freeform 326">
              <a:extLst>
                <a:ext uri="{FF2B5EF4-FFF2-40B4-BE49-F238E27FC236}">
                  <a16:creationId xmlns:a16="http://schemas.microsoft.com/office/drawing/2014/main" id="{6A91EE4E-5BDE-46E4-8436-A5B6386F8732}"/>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solidFill>
                <a:schemeClr val="tx1">
                  <a:alpha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6" name="Freeform 327">
              <a:extLst>
                <a:ext uri="{FF2B5EF4-FFF2-40B4-BE49-F238E27FC236}">
                  <a16:creationId xmlns:a16="http://schemas.microsoft.com/office/drawing/2014/main" id="{571AD1CB-426D-4725-B55E-2E1267841EA3}"/>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solidFill>
                <a:schemeClr val="tx1">
                  <a:alpha val="2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0" name="TextBox 29">
            <a:extLst>
              <a:ext uri="{FF2B5EF4-FFF2-40B4-BE49-F238E27FC236}">
                <a16:creationId xmlns:a16="http://schemas.microsoft.com/office/drawing/2014/main" id="{313D465E-B5BC-4C80-8D2E-98FD82890139}"/>
              </a:ext>
            </a:extLst>
          </p:cNvPr>
          <p:cNvSpPr txBox="1"/>
          <p:nvPr/>
        </p:nvSpPr>
        <p:spPr>
          <a:xfrm>
            <a:off x="1088127" y="3381154"/>
            <a:ext cx="2187538" cy="1492716"/>
          </a:xfrm>
          <a:prstGeom prst="rect">
            <a:avLst/>
          </a:prstGeom>
          <a:noFill/>
        </p:spPr>
        <p:txBody>
          <a:bodyPr wrap="square" rtlCol="0">
            <a:spAutoFit/>
          </a:bodyPr>
          <a:lstStyle/>
          <a:p>
            <a:pPr algn="ctr"/>
            <a:r>
              <a:rPr lang="en-US" sz="1300" dirty="0">
                <a:solidFill>
                  <a:srgbClr val="EF342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3" name="Group 2">
            <a:extLst>
              <a:ext uri="{FF2B5EF4-FFF2-40B4-BE49-F238E27FC236}">
                <a16:creationId xmlns:a16="http://schemas.microsoft.com/office/drawing/2014/main" id="{66E57281-CACC-46DE-B74B-5643C4C40B5E}"/>
              </a:ext>
            </a:extLst>
          </p:cNvPr>
          <p:cNvGrpSpPr/>
          <p:nvPr/>
        </p:nvGrpSpPr>
        <p:grpSpPr>
          <a:xfrm>
            <a:off x="3615870" y="1704835"/>
            <a:ext cx="2228518" cy="1134060"/>
            <a:chOff x="3615870" y="1704835"/>
            <a:chExt cx="2228518" cy="1134060"/>
          </a:xfrm>
        </p:grpSpPr>
        <p:sp>
          <p:nvSpPr>
            <p:cNvPr id="53" name="Freeform: Shape 52">
              <a:extLst>
                <a:ext uri="{FF2B5EF4-FFF2-40B4-BE49-F238E27FC236}">
                  <a16:creationId xmlns:a16="http://schemas.microsoft.com/office/drawing/2014/main" id="{79818249-2F2C-42E8-8CC5-6B16729F191A}"/>
                </a:ext>
              </a:extLst>
            </p:cNvPr>
            <p:cNvSpPr/>
            <p:nvPr/>
          </p:nvSpPr>
          <p:spPr>
            <a:xfrm>
              <a:off x="3649828" y="1704835"/>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1D66E765-3FA9-4EB7-A13C-9DAC496BA96E}"/>
                </a:ext>
              </a:extLst>
            </p:cNvPr>
            <p:cNvSpPr txBox="1"/>
            <p:nvPr/>
          </p:nvSpPr>
          <p:spPr>
            <a:xfrm>
              <a:off x="3615870" y="1930523"/>
              <a:ext cx="2194560" cy="369332"/>
            </a:xfrm>
            <a:prstGeom prst="rect">
              <a:avLst/>
            </a:prstGeom>
            <a:noFill/>
          </p:spPr>
          <p:txBody>
            <a:bodyPr wrap="square" rtlCol="0">
              <a:spAutoFit/>
            </a:bodyPr>
            <a:lstStyle/>
            <a:p>
              <a:pPr algn="ctr"/>
              <a:r>
                <a:rPr lang="en-US" b="1" dirty="0">
                  <a:solidFill>
                    <a:schemeClr val="bg1"/>
                  </a:solidFill>
                </a:rPr>
                <a:t>LOREM IPSUM</a:t>
              </a:r>
            </a:p>
          </p:txBody>
        </p:sp>
      </p:grpSp>
      <p:grpSp>
        <p:nvGrpSpPr>
          <p:cNvPr id="4" name="Group 3">
            <a:extLst>
              <a:ext uri="{FF2B5EF4-FFF2-40B4-BE49-F238E27FC236}">
                <a16:creationId xmlns:a16="http://schemas.microsoft.com/office/drawing/2014/main" id="{A230DA18-17B0-43D4-91A6-0D5260D877F8}"/>
              </a:ext>
            </a:extLst>
          </p:cNvPr>
          <p:cNvGrpSpPr/>
          <p:nvPr/>
        </p:nvGrpSpPr>
        <p:grpSpPr>
          <a:xfrm>
            <a:off x="6204505" y="1704833"/>
            <a:ext cx="2194560" cy="1134060"/>
            <a:chOff x="6204505" y="1704833"/>
            <a:chExt cx="2194560" cy="1134060"/>
          </a:xfrm>
        </p:grpSpPr>
        <p:sp>
          <p:nvSpPr>
            <p:cNvPr id="57" name="Freeform: Shape 56">
              <a:extLst>
                <a:ext uri="{FF2B5EF4-FFF2-40B4-BE49-F238E27FC236}">
                  <a16:creationId xmlns:a16="http://schemas.microsoft.com/office/drawing/2014/main" id="{076A0B9F-6476-4B7E-AF23-86AD9CC0D791}"/>
                </a:ext>
              </a:extLst>
            </p:cNvPr>
            <p:cNvSpPr/>
            <p:nvPr/>
          </p:nvSpPr>
          <p:spPr>
            <a:xfrm>
              <a:off x="6204505" y="1704833"/>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a:extLst>
                <a:ext uri="{FF2B5EF4-FFF2-40B4-BE49-F238E27FC236}">
                  <a16:creationId xmlns:a16="http://schemas.microsoft.com/office/drawing/2014/main" id="{0F374C44-FFEA-4BE6-8971-06BED2AB3136}"/>
                </a:ext>
              </a:extLst>
            </p:cNvPr>
            <p:cNvSpPr txBox="1"/>
            <p:nvPr/>
          </p:nvSpPr>
          <p:spPr>
            <a:xfrm>
              <a:off x="6204505" y="1927302"/>
              <a:ext cx="2194560" cy="369332"/>
            </a:xfrm>
            <a:prstGeom prst="rect">
              <a:avLst/>
            </a:prstGeom>
            <a:noFill/>
          </p:spPr>
          <p:txBody>
            <a:bodyPr wrap="square" rtlCol="0">
              <a:spAutoFit/>
            </a:bodyPr>
            <a:lstStyle/>
            <a:p>
              <a:pPr algn="ctr"/>
              <a:r>
                <a:rPr lang="en-US" b="1" dirty="0">
                  <a:solidFill>
                    <a:schemeClr val="bg1"/>
                  </a:solidFill>
                </a:rPr>
                <a:t>LOREM IPSUM</a:t>
              </a:r>
            </a:p>
          </p:txBody>
        </p:sp>
      </p:grpSp>
      <p:grpSp>
        <p:nvGrpSpPr>
          <p:cNvPr id="5" name="Group 4">
            <a:extLst>
              <a:ext uri="{FF2B5EF4-FFF2-40B4-BE49-F238E27FC236}">
                <a16:creationId xmlns:a16="http://schemas.microsoft.com/office/drawing/2014/main" id="{C0C4AC09-8505-4329-937C-7858CD01819E}"/>
              </a:ext>
            </a:extLst>
          </p:cNvPr>
          <p:cNvGrpSpPr/>
          <p:nvPr/>
        </p:nvGrpSpPr>
        <p:grpSpPr>
          <a:xfrm>
            <a:off x="8750954" y="1704833"/>
            <a:ext cx="2208606" cy="1134060"/>
            <a:chOff x="8750954" y="1704833"/>
            <a:chExt cx="2208606" cy="1134060"/>
          </a:xfrm>
        </p:grpSpPr>
        <p:sp>
          <p:nvSpPr>
            <p:cNvPr id="61" name="Freeform: Shape 60">
              <a:extLst>
                <a:ext uri="{FF2B5EF4-FFF2-40B4-BE49-F238E27FC236}">
                  <a16:creationId xmlns:a16="http://schemas.microsoft.com/office/drawing/2014/main" id="{AA9269C6-1659-4A93-B2EE-AA0D5A63EC0F}"/>
                </a:ext>
              </a:extLst>
            </p:cNvPr>
            <p:cNvSpPr/>
            <p:nvPr/>
          </p:nvSpPr>
          <p:spPr>
            <a:xfrm>
              <a:off x="8765000" y="1704833"/>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41B9CD34-BCB9-479D-91B3-24C71D7CB615}"/>
                </a:ext>
              </a:extLst>
            </p:cNvPr>
            <p:cNvSpPr txBox="1"/>
            <p:nvPr/>
          </p:nvSpPr>
          <p:spPr>
            <a:xfrm>
              <a:off x="8750954" y="1943779"/>
              <a:ext cx="2194560" cy="369332"/>
            </a:xfrm>
            <a:prstGeom prst="rect">
              <a:avLst/>
            </a:prstGeom>
            <a:noFill/>
          </p:spPr>
          <p:txBody>
            <a:bodyPr wrap="square" rtlCol="0">
              <a:spAutoFit/>
            </a:bodyPr>
            <a:lstStyle/>
            <a:p>
              <a:pPr algn="ctr"/>
              <a:r>
                <a:rPr lang="en-US" b="1" dirty="0">
                  <a:solidFill>
                    <a:schemeClr val="bg1"/>
                  </a:solidFill>
                </a:rPr>
                <a:t>LOREM IPSUM</a:t>
              </a:r>
            </a:p>
          </p:txBody>
        </p:sp>
      </p:grpSp>
      <p:pic>
        <p:nvPicPr>
          <p:cNvPr id="38" name="Picture 37">
            <a:hlinkClick r:id="rId2"/>
            <a:extLst>
              <a:ext uri="{FF2B5EF4-FFF2-40B4-BE49-F238E27FC236}">
                <a16:creationId xmlns:a16="http://schemas.microsoft.com/office/drawing/2014/main" id="{D0BE5035-5FB8-4E4F-974C-A0BCCDD0207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43620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1"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0-#ppt_h/2"/>
                                          </p:val>
                                        </p:tav>
                                        <p:tav tm="100000">
                                          <p:val>
                                            <p:strVal val="#ppt_y"/>
                                          </p:val>
                                        </p:tav>
                                      </p:tavLst>
                                    </p:anim>
                                  </p:childTnLst>
                                </p:cTn>
                              </p:par>
                            </p:childTnLst>
                          </p:cTn>
                        </p:par>
                        <p:par>
                          <p:cTn id="17" fill="hold">
                            <p:stCondLst>
                              <p:cond delay="1000"/>
                            </p:stCondLst>
                            <p:childTnLst>
                              <p:par>
                                <p:cTn id="18" presetID="53" presetClass="entr" presetSubtype="16" fill="hold" grpId="0" nodeType="afterEffect">
                                  <p:stCondLst>
                                    <p:cond delay="0"/>
                                  </p:stCondLst>
                                  <p:childTnLst>
                                    <p:set>
                                      <p:cBhvr>
                                        <p:cTn id="19" dur="1" fill="hold">
                                          <p:stCondLst>
                                            <p:cond delay="0"/>
                                          </p:stCondLst>
                                        </p:cTn>
                                        <p:tgtEl>
                                          <p:spTgt spid="33"/>
                                        </p:tgtEl>
                                        <p:attrNameLst>
                                          <p:attrName>style.visibility</p:attrName>
                                        </p:attrNameLst>
                                      </p:cBhvr>
                                      <p:to>
                                        <p:strVal val="visible"/>
                                      </p:to>
                                    </p:set>
                                    <p:anim calcmode="lin" valueType="num">
                                      <p:cBhvr>
                                        <p:cTn id="20" dur="500" fill="hold"/>
                                        <p:tgtEl>
                                          <p:spTgt spid="33"/>
                                        </p:tgtEl>
                                        <p:attrNameLst>
                                          <p:attrName>ppt_w</p:attrName>
                                        </p:attrNameLst>
                                      </p:cBhvr>
                                      <p:tavLst>
                                        <p:tav tm="0">
                                          <p:val>
                                            <p:fltVal val="0"/>
                                          </p:val>
                                        </p:tav>
                                        <p:tav tm="100000">
                                          <p:val>
                                            <p:strVal val="#ppt_w"/>
                                          </p:val>
                                        </p:tav>
                                      </p:tavLst>
                                    </p:anim>
                                    <p:anim calcmode="lin" valueType="num">
                                      <p:cBhvr>
                                        <p:cTn id="21" dur="500" fill="hold"/>
                                        <p:tgtEl>
                                          <p:spTgt spid="33"/>
                                        </p:tgtEl>
                                        <p:attrNameLst>
                                          <p:attrName>ppt_h</p:attrName>
                                        </p:attrNameLst>
                                      </p:cBhvr>
                                      <p:tavLst>
                                        <p:tav tm="0">
                                          <p:val>
                                            <p:fltVal val="0"/>
                                          </p:val>
                                        </p:tav>
                                        <p:tav tm="100000">
                                          <p:val>
                                            <p:strVal val="#ppt_h"/>
                                          </p:val>
                                        </p:tav>
                                      </p:tavLst>
                                    </p:anim>
                                    <p:animEffect transition="in" filter="fade">
                                      <p:cBhvr>
                                        <p:cTn id="22" dur="500"/>
                                        <p:tgtEl>
                                          <p:spTgt spid="33"/>
                                        </p:tgtEl>
                                      </p:cBhvr>
                                    </p:animEffect>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wipe(up)">
                                      <p:cBhvr>
                                        <p:cTn id="26" dur="500"/>
                                        <p:tgtEl>
                                          <p:spTgt spid="30"/>
                                        </p:tgtEl>
                                      </p:cBhvr>
                                    </p:animEffect>
                                  </p:childTnLst>
                                </p:cTn>
                              </p:par>
                              <p:par>
                                <p:cTn id="27" presetID="53" presetClass="entr" presetSubtype="16" fill="hold" nodeType="with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p:cTn id="29" dur="500" fill="hold"/>
                                        <p:tgtEl>
                                          <p:spTgt spid="14"/>
                                        </p:tgtEl>
                                        <p:attrNameLst>
                                          <p:attrName>ppt_w</p:attrName>
                                        </p:attrNameLst>
                                      </p:cBhvr>
                                      <p:tavLst>
                                        <p:tav tm="0">
                                          <p:val>
                                            <p:fltVal val="0"/>
                                          </p:val>
                                        </p:tav>
                                        <p:tav tm="100000">
                                          <p:val>
                                            <p:strVal val="#ppt_w"/>
                                          </p:val>
                                        </p:tav>
                                      </p:tavLst>
                                    </p:anim>
                                    <p:anim calcmode="lin" valueType="num">
                                      <p:cBhvr>
                                        <p:cTn id="30" dur="500" fill="hold"/>
                                        <p:tgtEl>
                                          <p:spTgt spid="14"/>
                                        </p:tgtEl>
                                        <p:attrNameLst>
                                          <p:attrName>ppt_h</p:attrName>
                                        </p:attrNameLst>
                                      </p:cBhvr>
                                      <p:tavLst>
                                        <p:tav tm="0">
                                          <p:val>
                                            <p:fltVal val="0"/>
                                          </p:val>
                                        </p:tav>
                                        <p:tav tm="100000">
                                          <p:val>
                                            <p:strVal val="#ppt_h"/>
                                          </p:val>
                                        </p:tav>
                                      </p:tavLst>
                                    </p:anim>
                                    <p:animEffect transition="in" filter="fade">
                                      <p:cBhvr>
                                        <p:cTn id="31" dur="500"/>
                                        <p:tgtEl>
                                          <p:spTgt spid="14"/>
                                        </p:tgtEl>
                                      </p:cBhvr>
                                    </p:animEffect>
                                  </p:childTnLst>
                                </p:cTn>
                              </p:par>
                            </p:childTnLst>
                          </p:cTn>
                        </p:par>
                        <p:par>
                          <p:cTn id="32" fill="hold">
                            <p:stCondLst>
                              <p:cond delay="2000"/>
                            </p:stCondLst>
                            <p:childTnLst>
                              <p:par>
                                <p:cTn id="33" presetID="2" presetClass="entr" presetSubtype="4" fill="hold" grpId="0" nodeType="afterEffect">
                                  <p:stCondLst>
                                    <p:cond delay="0"/>
                                  </p:stCondLst>
                                  <p:childTnLst>
                                    <p:set>
                                      <p:cBhvr>
                                        <p:cTn id="34" dur="1" fill="hold">
                                          <p:stCondLst>
                                            <p:cond delay="0"/>
                                          </p:stCondLst>
                                        </p:cTn>
                                        <p:tgtEl>
                                          <p:spTgt spid="54"/>
                                        </p:tgtEl>
                                        <p:attrNameLst>
                                          <p:attrName>style.visibility</p:attrName>
                                        </p:attrNameLst>
                                      </p:cBhvr>
                                      <p:to>
                                        <p:strVal val="visible"/>
                                      </p:to>
                                    </p:set>
                                    <p:anim calcmode="lin" valueType="num">
                                      <p:cBhvr additive="base">
                                        <p:cTn id="35" dur="500" fill="hold"/>
                                        <p:tgtEl>
                                          <p:spTgt spid="54"/>
                                        </p:tgtEl>
                                        <p:attrNameLst>
                                          <p:attrName>ppt_x</p:attrName>
                                        </p:attrNameLst>
                                      </p:cBhvr>
                                      <p:tavLst>
                                        <p:tav tm="0">
                                          <p:val>
                                            <p:strVal val="#ppt_x"/>
                                          </p:val>
                                        </p:tav>
                                        <p:tav tm="100000">
                                          <p:val>
                                            <p:strVal val="#ppt_x"/>
                                          </p:val>
                                        </p:tav>
                                      </p:tavLst>
                                    </p:anim>
                                    <p:anim calcmode="lin" valueType="num">
                                      <p:cBhvr additive="base">
                                        <p:cTn id="36" dur="500" fill="hold"/>
                                        <p:tgtEl>
                                          <p:spTgt spid="54"/>
                                        </p:tgtEl>
                                        <p:attrNameLst>
                                          <p:attrName>ppt_y</p:attrName>
                                        </p:attrNameLst>
                                      </p:cBhvr>
                                      <p:tavLst>
                                        <p:tav tm="0">
                                          <p:val>
                                            <p:strVal val="1+#ppt_h/2"/>
                                          </p:val>
                                        </p:tav>
                                        <p:tav tm="100000">
                                          <p:val>
                                            <p:strVal val="#ppt_y"/>
                                          </p:val>
                                        </p:tav>
                                      </p:tavLst>
                                    </p:anim>
                                  </p:childTnLst>
                                </p:cTn>
                              </p:par>
                              <p:par>
                                <p:cTn id="37" presetID="2" presetClass="entr" presetSubtype="1" fill="hold" nodeType="withEffect">
                                  <p:stCondLst>
                                    <p:cond delay="0"/>
                                  </p:stCondLst>
                                  <p:childTnLst>
                                    <p:set>
                                      <p:cBhvr>
                                        <p:cTn id="38" dur="1" fill="hold">
                                          <p:stCondLst>
                                            <p:cond delay="0"/>
                                          </p:stCondLst>
                                        </p:cTn>
                                        <p:tgtEl>
                                          <p:spTgt spid="3"/>
                                        </p:tgtEl>
                                        <p:attrNameLst>
                                          <p:attrName>style.visibility</p:attrName>
                                        </p:attrNameLst>
                                      </p:cBhvr>
                                      <p:to>
                                        <p:strVal val="visible"/>
                                      </p:to>
                                    </p:set>
                                    <p:anim calcmode="lin" valueType="num">
                                      <p:cBhvr additive="base">
                                        <p:cTn id="39" dur="500" fill="hold"/>
                                        <p:tgtEl>
                                          <p:spTgt spid="3"/>
                                        </p:tgtEl>
                                        <p:attrNameLst>
                                          <p:attrName>ppt_x</p:attrName>
                                        </p:attrNameLst>
                                      </p:cBhvr>
                                      <p:tavLst>
                                        <p:tav tm="0">
                                          <p:val>
                                            <p:strVal val="#ppt_x"/>
                                          </p:val>
                                        </p:tav>
                                        <p:tav tm="100000">
                                          <p:val>
                                            <p:strVal val="#ppt_x"/>
                                          </p:val>
                                        </p:tav>
                                      </p:tavLst>
                                    </p:anim>
                                    <p:anim calcmode="lin" valueType="num">
                                      <p:cBhvr additive="base">
                                        <p:cTn id="40" dur="500" fill="hold"/>
                                        <p:tgtEl>
                                          <p:spTgt spid="3"/>
                                        </p:tgtEl>
                                        <p:attrNameLst>
                                          <p:attrName>ppt_y</p:attrName>
                                        </p:attrNameLst>
                                      </p:cBhvr>
                                      <p:tavLst>
                                        <p:tav tm="0">
                                          <p:val>
                                            <p:strVal val="0-#ppt_h/2"/>
                                          </p:val>
                                        </p:tav>
                                        <p:tav tm="100000">
                                          <p:val>
                                            <p:strVal val="#ppt_y"/>
                                          </p:val>
                                        </p:tav>
                                      </p:tavLst>
                                    </p:anim>
                                  </p:childTnLst>
                                </p:cTn>
                              </p:par>
                            </p:childTnLst>
                          </p:cTn>
                        </p:par>
                        <p:par>
                          <p:cTn id="41" fill="hold">
                            <p:stCondLst>
                              <p:cond delay="2500"/>
                            </p:stCondLst>
                            <p:childTnLst>
                              <p:par>
                                <p:cTn id="42" presetID="53" presetClass="entr" presetSubtype="16" fill="hold" grpId="0" nodeType="afterEffect">
                                  <p:stCondLst>
                                    <p:cond delay="0"/>
                                  </p:stCondLst>
                                  <p:childTnLst>
                                    <p:set>
                                      <p:cBhvr>
                                        <p:cTn id="43" dur="1" fill="hold">
                                          <p:stCondLst>
                                            <p:cond delay="0"/>
                                          </p:stCondLst>
                                        </p:cTn>
                                        <p:tgtEl>
                                          <p:spTgt spid="52"/>
                                        </p:tgtEl>
                                        <p:attrNameLst>
                                          <p:attrName>style.visibility</p:attrName>
                                        </p:attrNameLst>
                                      </p:cBhvr>
                                      <p:to>
                                        <p:strVal val="visible"/>
                                      </p:to>
                                    </p:set>
                                    <p:anim calcmode="lin" valueType="num">
                                      <p:cBhvr>
                                        <p:cTn id="44" dur="500" fill="hold"/>
                                        <p:tgtEl>
                                          <p:spTgt spid="52"/>
                                        </p:tgtEl>
                                        <p:attrNameLst>
                                          <p:attrName>ppt_w</p:attrName>
                                        </p:attrNameLst>
                                      </p:cBhvr>
                                      <p:tavLst>
                                        <p:tav tm="0">
                                          <p:val>
                                            <p:fltVal val="0"/>
                                          </p:val>
                                        </p:tav>
                                        <p:tav tm="100000">
                                          <p:val>
                                            <p:strVal val="#ppt_w"/>
                                          </p:val>
                                        </p:tav>
                                      </p:tavLst>
                                    </p:anim>
                                    <p:anim calcmode="lin" valueType="num">
                                      <p:cBhvr>
                                        <p:cTn id="45" dur="500" fill="hold"/>
                                        <p:tgtEl>
                                          <p:spTgt spid="52"/>
                                        </p:tgtEl>
                                        <p:attrNameLst>
                                          <p:attrName>ppt_h</p:attrName>
                                        </p:attrNameLst>
                                      </p:cBhvr>
                                      <p:tavLst>
                                        <p:tav tm="0">
                                          <p:val>
                                            <p:fltVal val="0"/>
                                          </p:val>
                                        </p:tav>
                                        <p:tav tm="100000">
                                          <p:val>
                                            <p:strVal val="#ppt_h"/>
                                          </p:val>
                                        </p:tav>
                                      </p:tavLst>
                                    </p:anim>
                                    <p:animEffect transition="in" filter="fade">
                                      <p:cBhvr>
                                        <p:cTn id="46" dur="500"/>
                                        <p:tgtEl>
                                          <p:spTgt spid="52"/>
                                        </p:tgtEl>
                                      </p:cBhvr>
                                    </p:animEffect>
                                  </p:childTnLst>
                                </p:cTn>
                              </p:par>
                            </p:childTnLst>
                          </p:cTn>
                        </p:par>
                        <p:par>
                          <p:cTn id="47" fill="hold">
                            <p:stCondLst>
                              <p:cond delay="3000"/>
                            </p:stCondLst>
                            <p:childTnLst>
                              <p:par>
                                <p:cTn id="48" presetID="22" presetClass="entr" presetSubtype="1" fill="hold" grpId="0" nodeType="afterEffect">
                                  <p:stCondLst>
                                    <p:cond delay="0"/>
                                  </p:stCondLst>
                                  <p:childTnLst>
                                    <p:set>
                                      <p:cBhvr>
                                        <p:cTn id="49" dur="1" fill="hold">
                                          <p:stCondLst>
                                            <p:cond delay="0"/>
                                          </p:stCondLst>
                                        </p:cTn>
                                        <p:tgtEl>
                                          <p:spTgt spid="55"/>
                                        </p:tgtEl>
                                        <p:attrNameLst>
                                          <p:attrName>style.visibility</p:attrName>
                                        </p:attrNameLst>
                                      </p:cBhvr>
                                      <p:to>
                                        <p:strVal val="visible"/>
                                      </p:to>
                                    </p:set>
                                    <p:animEffect transition="in" filter="wipe(up)">
                                      <p:cBhvr>
                                        <p:cTn id="50" dur="500"/>
                                        <p:tgtEl>
                                          <p:spTgt spid="55"/>
                                        </p:tgtEl>
                                      </p:cBhvr>
                                    </p:animEffect>
                                  </p:childTnLst>
                                </p:cTn>
                              </p:par>
                              <p:par>
                                <p:cTn id="51" presetID="53" presetClass="entr" presetSubtype="16" fill="hold" nodeType="with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p:cTn id="53" dur="500" fill="hold"/>
                                        <p:tgtEl>
                                          <p:spTgt spid="22"/>
                                        </p:tgtEl>
                                        <p:attrNameLst>
                                          <p:attrName>ppt_w</p:attrName>
                                        </p:attrNameLst>
                                      </p:cBhvr>
                                      <p:tavLst>
                                        <p:tav tm="0">
                                          <p:val>
                                            <p:fltVal val="0"/>
                                          </p:val>
                                        </p:tav>
                                        <p:tav tm="100000">
                                          <p:val>
                                            <p:strVal val="#ppt_w"/>
                                          </p:val>
                                        </p:tav>
                                      </p:tavLst>
                                    </p:anim>
                                    <p:anim calcmode="lin" valueType="num">
                                      <p:cBhvr>
                                        <p:cTn id="54" dur="500" fill="hold"/>
                                        <p:tgtEl>
                                          <p:spTgt spid="22"/>
                                        </p:tgtEl>
                                        <p:attrNameLst>
                                          <p:attrName>ppt_h</p:attrName>
                                        </p:attrNameLst>
                                      </p:cBhvr>
                                      <p:tavLst>
                                        <p:tav tm="0">
                                          <p:val>
                                            <p:fltVal val="0"/>
                                          </p:val>
                                        </p:tav>
                                        <p:tav tm="100000">
                                          <p:val>
                                            <p:strVal val="#ppt_h"/>
                                          </p:val>
                                        </p:tav>
                                      </p:tavLst>
                                    </p:anim>
                                    <p:animEffect transition="in" filter="fade">
                                      <p:cBhvr>
                                        <p:cTn id="55" dur="500"/>
                                        <p:tgtEl>
                                          <p:spTgt spid="22"/>
                                        </p:tgtEl>
                                      </p:cBhvr>
                                    </p:animEffect>
                                  </p:childTnLst>
                                </p:cTn>
                              </p:par>
                            </p:childTnLst>
                          </p:cTn>
                        </p:par>
                        <p:par>
                          <p:cTn id="56" fill="hold">
                            <p:stCondLst>
                              <p:cond delay="3500"/>
                            </p:stCondLst>
                            <p:childTnLst>
                              <p:par>
                                <p:cTn id="57" presetID="2" presetClass="entr" presetSubtype="4" fill="hold" grpId="0" nodeType="afterEffect">
                                  <p:stCondLst>
                                    <p:cond delay="0"/>
                                  </p:stCondLst>
                                  <p:childTnLst>
                                    <p:set>
                                      <p:cBhvr>
                                        <p:cTn id="58" dur="1" fill="hold">
                                          <p:stCondLst>
                                            <p:cond delay="0"/>
                                          </p:stCondLst>
                                        </p:cTn>
                                        <p:tgtEl>
                                          <p:spTgt spid="58"/>
                                        </p:tgtEl>
                                        <p:attrNameLst>
                                          <p:attrName>style.visibility</p:attrName>
                                        </p:attrNameLst>
                                      </p:cBhvr>
                                      <p:to>
                                        <p:strVal val="visible"/>
                                      </p:to>
                                    </p:set>
                                    <p:anim calcmode="lin" valueType="num">
                                      <p:cBhvr additive="base">
                                        <p:cTn id="59" dur="500" fill="hold"/>
                                        <p:tgtEl>
                                          <p:spTgt spid="58"/>
                                        </p:tgtEl>
                                        <p:attrNameLst>
                                          <p:attrName>ppt_x</p:attrName>
                                        </p:attrNameLst>
                                      </p:cBhvr>
                                      <p:tavLst>
                                        <p:tav tm="0">
                                          <p:val>
                                            <p:strVal val="#ppt_x"/>
                                          </p:val>
                                        </p:tav>
                                        <p:tav tm="100000">
                                          <p:val>
                                            <p:strVal val="#ppt_x"/>
                                          </p:val>
                                        </p:tav>
                                      </p:tavLst>
                                    </p:anim>
                                    <p:anim calcmode="lin" valueType="num">
                                      <p:cBhvr additive="base">
                                        <p:cTn id="60" dur="500" fill="hold"/>
                                        <p:tgtEl>
                                          <p:spTgt spid="58"/>
                                        </p:tgtEl>
                                        <p:attrNameLst>
                                          <p:attrName>ppt_y</p:attrName>
                                        </p:attrNameLst>
                                      </p:cBhvr>
                                      <p:tavLst>
                                        <p:tav tm="0">
                                          <p:val>
                                            <p:strVal val="1+#ppt_h/2"/>
                                          </p:val>
                                        </p:tav>
                                        <p:tav tm="100000">
                                          <p:val>
                                            <p:strVal val="#ppt_y"/>
                                          </p:val>
                                        </p:tav>
                                      </p:tavLst>
                                    </p:anim>
                                  </p:childTnLst>
                                </p:cTn>
                              </p:par>
                              <p:par>
                                <p:cTn id="61" presetID="2" presetClass="entr" presetSubtype="1" fill="hold" nodeType="withEffect">
                                  <p:stCondLst>
                                    <p:cond delay="0"/>
                                  </p:stCondLst>
                                  <p:childTnLst>
                                    <p:set>
                                      <p:cBhvr>
                                        <p:cTn id="62" dur="1" fill="hold">
                                          <p:stCondLst>
                                            <p:cond delay="0"/>
                                          </p:stCondLst>
                                        </p:cTn>
                                        <p:tgtEl>
                                          <p:spTgt spid="4"/>
                                        </p:tgtEl>
                                        <p:attrNameLst>
                                          <p:attrName>style.visibility</p:attrName>
                                        </p:attrNameLst>
                                      </p:cBhvr>
                                      <p:to>
                                        <p:strVal val="visible"/>
                                      </p:to>
                                    </p:set>
                                    <p:anim calcmode="lin" valueType="num">
                                      <p:cBhvr additive="base">
                                        <p:cTn id="63" dur="500" fill="hold"/>
                                        <p:tgtEl>
                                          <p:spTgt spid="4"/>
                                        </p:tgtEl>
                                        <p:attrNameLst>
                                          <p:attrName>ppt_x</p:attrName>
                                        </p:attrNameLst>
                                      </p:cBhvr>
                                      <p:tavLst>
                                        <p:tav tm="0">
                                          <p:val>
                                            <p:strVal val="#ppt_x"/>
                                          </p:val>
                                        </p:tav>
                                        <p:tav tm="100000">
                                          <p:val>
                                            <p:strVal val="#ppt_x"/>
                                          </p:val>
                                        </p:tav>
                                      </p:tavLst>
                                    </p:anim>
                                    <p:anim calcmode="lin" valueType="num">
                                      <p:cBhvr additive="base">
                                        <p:cTn id="64" dur="500" fill="hold"/>
                                        <p:tgtEl>
                                          <p:spTgt spid="4"/>
                                        </p:tgtEl>
                                        <p:attrNameLst>
                                          <p:attrName>ppt_y</p:attrName>
                                        </p:attrNameLst>
                                      </p:cBhvr>
                                      <p:tavLst>
                                        <p:tav tm="0">
                                          <p:val>
                                            <p:strVal val="0-#ppt_h/2"/>
                                          </p:val>
                                        </p:tav>
                                        <p:tav tm="100000">
                                          <p:val>
                                            <p:strVal val="#ppt_y"/>
                                          </p:val>
                                        </p:tav>
                                      </p:tavLst>
                                    </p:anim>
                                  </p:childTnLst>
                                </p:cTn>
                              </p:par>
                            </p:childTnLst>
                          </p:cTn>
                        </p:par>
                        <p:par>
                          <p:cTn id="65" fill="hold">
                            <p:stCondLst>
                              <p:cond delay="4000"/>
                            </p:stCondLst>
                            <p:childTnLst>
                              <p:par>
                                <p:cTn id="66" presetID="53" presetClass="entr" presetSubtype="16" fill="hold" grpId="0" nodeType="afterEffect">
                                  <p:stCondLst>
                                    <p:cond delay="0"/>
                                  </p:stCondLst>
                                  <p:childTnLst>
                                    <p:set>
                                      <p:cBhvr>
                                        <p:cTn id="67" dur="1" fill="hold">
                                          <p:stCondLst>
                                            <p:cond delay="0"/>
                                          </p:stCondLst>
                                        </p:cTn>
                                        <p:tgtEl>
                                          <p:spTgt spid="56"/>
                                        </p:tgtEl>
                                        <p:attrNameLst>
                                          <p:attrName>style.visibility</p:attrName>
                                        </p:attrNameLst>
                                      </p:cBhvr>
                                      <p:to>
                                        <p:strVal val="visible"/>
                                      </p:to>
                                    </p:set>
                                    <p:anim calcmode="lin" valueType="num">
                                      <p:cBhvr>
                                        <p:cTn id="68" dur="500" fill="hold"/>
                                        <p:tgtEl>
                                          <p:spTgt spid="56"/>
                                        </p:tgtEl>
                                        <p:attrNameLst>
                                          <p:attrName>ppt_w</p:attrName>
                                        </p:attrNameLst>
                                      </p:cBhvr>
                                      <p:tavLst>
                                        <p:tav tm="0">
                                          <p:val>
                                            <p:fltVal val="0"/>
                                          </p:val>
                                        </p:tav>
                                        <p:tav tm="100000">
                                          <p:val>
                                            <p:strVal val="#ppt_w"/>
                                          </p:val>
                                        </p:tav>
                                      </p:tavLst>
                                    </p:anim>
                                    <p:anim calcmode="lin" valueType="num">
                                      <p:cBhvr>
                                        <p:cTn id="69" dur="500" fill="hold"/>
                                        <p:tgtEl>
                                          <p:spTgt spid="56"/>
                                        </p:tgtEl>
                                        <p:attrNameLst>
                                          <p:attrName>ppt_h</p:attrName>
                                        </p:attrNameLst>
                                      </p:cBhvr>
                                      <p:tavLst>
                                        <p:tav tm="0">
                                          <p:val>
                                            <p:fltVal val="0"/>
                                          </p:val>
                                        </p:tav>
                                        <p:tav tm="100000">
                                          <p:val>
                                            <p:strVal val="#ppt_h"/>
                                          </p:val>
                                        </p:tav>
                                      </p:tavLst>
                                    </p:anim>
                                    <p:animEffect transition="in" filter="fade">
                                      <p:cBhvr>
                                        <p:cTn id="70" dur="500"/>
                                        <p:tgtEl>
                                          <p:spTgt spid="56"/>
                                        </p:tgtEl>
                                      </p:cBhvr>
                                    </p:animEffect>
                                  </p:childTnLst>
                                </p:cTn>
                              </p:par>
                            </p:childTnLst>
                          </p:cTn>
                        </p:par>
                        <p:par>
                          <p:cTn id="71" fill="hold">
                            <p:stCondLst>
                              <p:cond delay="4500"/>
                            </p:stCondLst>
                            <p:childTnLst>
                              <p:par>
                                <p:cTn id="72" presetID="22" presetClass="entr" presetSubtype="1" fill="hold" grpId="0" nodeType="afterEffect">
                                  <p:stCondLst>
                                    <p:cond delay="0"/>
                                  </p:stCondLst>
                                  <p:childTnLst>
                                    <p:set>
                                      <p:cBhvr>
                                        <p:cTn id="73" dur="1" fill="hold">
                                          <p:stCondLst>
                                            <p:cond delay="0"/>
                                          </p:stCondLst>
                                        </p:cTn>
                                        <p:tgtEl>
                                          <p:spTgt spid="59"/>
                                        </p:tgtEl>
                                        <p:attrNameLst>
                                          <p:attrName>style.visibility</p:attrName>
                                        </p:attrNameLst>
                                      </p:cBhvr>
                                      <p:to>
                                        <p:strVal val="visible"/>
                                      </p:to>
                                    </p:set>
                                    <p:animEffect transition="in" filter="wipe(up)">
                                      <p:cBhvr>
                                        <p:cTn id="74" dur="500"/>
                                        <p:tgtEl>
                                          <p:spTgt spid="59"/>
                                        </p:tgtEl>
                                      </p:cBhvr>
                                    </p:animEffect>
                                  </p:childTnLst>
                                </p:cTn>
                              </p:par>
                              <p:par>
                                <p:cTn id="75" presetID="53" presetClass="entr" presetSubtype="16" fill="hold" nodeType="withEffect">
                                  <p:stCondLst>
                                    <p:cond delay="0"/>
                                  </p:stCondLst>
                                  <p:childTnLst>
                                    <p:set>
                                      <p:cBhvr>
                                        <p:cTn id="76" dur="1" fill="hold">
                                          <p:stCondLst>
                                            <p:cond delay="0"/>
                                          </p:stCondLst>
                                        </p:cTn>
                                        <p:tgtEl>
                                          <p:spTgt spid="25"/>
                                        </p:tgtEl>
                                        <p:attrNameLst>
                                          <p:attrName>style.visibility</p:attrName>
                                        </p:attrNameLst>
                                      </p:cBhvr>
                                      <p:to>
                                        <p:strVal val="visible"/>
                                      </p:to>
                                    </p:set>
                                    <p:anim calcmode="lin" valueType="num">
                                      <p:cBhvr>
                                        <p:cTn id="77" dur="500" fill="hold"/>
                                        <p:tgtEl>
                                          <p:spTgt spid="25"/>
                                        </p:tgtEl>
                                        <p:attrNameLst>
                                          <p:attrName>ppt_w</p:attrName>
                                        </p:attrNameLst>
                                      </p:cBhvr>
                                      <p:tavLst>
                                        <p:tav tm="0">
                                          <p:val>
                                            <p:fltVal val="0"/>
                                          </p:val>
                                        </p:tav>
                                        <p:tav tm="100000">
                                          <p:val>
                                            <p:strVal val="#ppt_w"/>
                                          </p:val>
                                        </p:tav>
                                      </p:tavLst>
                                    </p:anim>
                                    <p:anim calcmode="lin" valueType="num">
                                      <p:cBhvr>
                                        <p:cTn id="78" dur="500" fill="hold"/>
                                        <p:tgtEl>
                                          <p:spTgt spid="25"/>
                                        </p:tgtEl>
                                        <p:attrNameLst>
                                          <p:attrName>ppt_h</p:attrName>
                                        </p:attrNameLst>
                                      </p:cBhvr>
                                      <p:tavLst>
                                        <p:tav tm="0">
                                          <p:val>
                                            <p:fltVal val="0"/>
                                          </p:val>
                                        </p:tav>
                                        <p:tav tm="100000">
                                          <p:val>
                                            <p:strVal val="#ppt_h"/>
                                          </p:val>
                                        </p:tav>
                                      </p:tavLst>
                                    </p:anim>
                                    <p:animEffect transition="in" filter="fade">
                                      <p:cBhvr>
                                        <p:cTn id="79" dur="500"/>
                                        <p:tgtEl>
                                          <p:spTgt spid="25"/>
                                        </p:tgtEl>
                                      </p:cBhvr>
                                    </p:animEffect>
                                  </p:childTnLst>
                                </p:cTn>
                              </p:par>
                            </p:childTnLst>
                          </p:cTn>
                        </p:par>
                        <p:par>
                          <p:cTn id="80" fill="hold">
                            <p:stCondLst>
                              <p:cond delay="5000"/>
                            </p:stCondLst>
                            <p:childTnLst>
                              <p:par>
                                <p:cTn id="81" presetID="2" presetClass="entr" presetSubtype="4" fill="hold" grpId="0" nodeType="afterEffect">
                                  <p:stCondLst>
                                    <p:cond delay="0"/>
                                  </p:stCondLst>
                                  <p:childTnLst>
                                    <p:set>
                                      <p:cBhvr>
                                        <p:cTn id="82" dur="1" fill="hold">
                                          <p:stCondLst>
                                            <p:cond delay="0"/>
                                          </p:stCondLst>
                                        </p:cTn>
                                        <p:tgtEl>
                                          <p:spTgt spid="62"/>
                                        </p:tgtEl>
                                        <p:attrNameLst>
                                          <p:attrName>style.visibility</p:attrName>
                                        </p:attrNameLst>
                                      </p:cBhvr>
                                      <p:to>
                                        <p:strVal val="visible"/>
                                      </p:to>
                                    </p:set>
                                    <p:anim calcmode="lin" valueType="num">
                                      <p:cBhvr additive="base">
                                        <p:cTn id="83" dur="500" fill="hold"/>
                                        <p:tgtEl>
                                          <p:spTgt spid="62"/>
                                        </p:tgtEl>
                                        <p:attrNameLst>
                                          <p:attrName>ppt_x</p:attrName>
                                        </p:attrNameLst>
                                      </p:cBhvr>
                                      <p:tavLst>
                                        <p:tav tm="0">
                                          <p:val>
                                            <p:strVal val="#ppt_x"/>
                                          </p:val>
                                        </p:tav>
                                        <p:tav tm="100000">
                                          <p:val>
                                            <p:strVal val="#ppt_x"/>
                                          </p:val>
                                        </p:tav>
                                      </p:tavLst>
                                    </p:anim>
                                    <p:anim calcmode="lin" valueType="num">
                                      <p:cBhvr additive="base">
                                        <p:cTn id="84" dur="500" fill="hold"/>
                                        <p:tgtEl>
                                          <p:spTgt spid="62"/>
                                        </p:tgtEl>
                                        <p:attrNameLst>
                                          <p:attrName>ppt_y</p:attrName>
                                        </p:attrNameLst>
                                      </p:cBhvr>
                                      <p:tavLst>
                                        <p:tav tm="0">
                                          <p:val>
                                            <p:strVal val="1+#ppt_h/2"/>
                                          </p:val>
                                        </p:tav>
                                        <p:tav tm="100000">
                                          <p:val>
                                            <p:strVal val="#ppt_y"/>
                                          </p:val>
                                        </p:tav>
                                      </p:tavLst>
                                    </p:anim>
                                  </p:childTnLst>
                                </p:cTn>
                              </p:par>
                              <p:par>
                                <p:cTn id="85" presetID="2" presetClass="entr" presetSubtype="1" fill="hold" nodeType="with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additive="base">
                                        <p:cTn id="87" dur="500" fill="hold"/>
                                        <p:tgtEl>
                                          <p:spTgt spid="5"/>
                                        </p:tgtEl>
                                        <p:attrNameLst>
                                          <p:attrName>ppt_x</p:attrName>
                                        </p:attrNameLst>
                                      </p:cBhvr>
                                      <p:tavLst>
                                        <p:tav tm="0">
                                          <p:val>
                                            <p:strVal val="#ppt_x"/>
                                          </p:val>
                                        </p:tav>
                                        <p:tav tm="100000">
                                          <p:val>
                                            <p:strVal val="#ppt_x"/>
                                          </p:val>
                                        </p:tav>
                                      </p:tavLst>
                                    </p:anim>
                                    <p:anim calcmode="lin" valueType="num">
                                      <p:cBhvr additive="base">
                                        <p:cTn id="88" dur="500" fill="hold"/>
                                        <p:tgtEl>
                                          <p:spTgt spid="5"/>
                                        </p:tgtEl>
                                        <p:attrNameLst>
                                          <p:attrName>ppt_y</p:attrName>
                                        </p:attrNameLst>
                                      </p:cBhvr>
                                      <p:tavLst>
                                        <p:tav tm="0">
                                          <p:val>
                                            <p:strVal val="0-#ppt_h/2"/>
                                          </p:val>
                                        </p:tav>
                                        <p:tav tm="100000">
                                          <p:val>
                                            <p:strVal val="#ppt_y"/>
                                          </p:val>
                                        </p:tav>
                                      </p:tavLst>
                                    </p:anim>
                                  </p:childTnLst>
                                </p:cTn>
                              </p:par>
                            </p:childTnLst>
                          </p:cTn>
                        </p:par>
                        <p:par>
                          <p:cTn id="89" fill="hold">
                            <p:stCondLst>
                              <p:cond delay="5500"/>
                            </p:stCondLst>
                            <p:childTnLst>
                              <p:par>
                                <p:cTn id="90" presetID="53" presetClass="entr" presetSubtype="16" fill="hold" grpId="0" nodeType="afterEffect">
                                  <p:stCondLst>
                                    <p:cond delay="0"/>
                                  </p:stCondLst>
                                  <p:childTnLst>
                                    <p:set>
                                      <p:cBhvr>
                                        <p:cTn id="91" dur="1" fill="hold">
                                          <p:stCondLst>
                                            <p:cond delay="0"/>
                                          </p:stCondLst>
                                        </p:cTn>
                                        <p:tgtEl>
                                          <p:spTgt spid="60"/>
                                        </p:tgtEl>
                                        <p:attrNameLst>
                                          <p:attrName>style.visibility</p:attrName>
                                        </p:attrNameLst>
                                      </p:cBhvr>
                                      <p:to>
                                        <p:strVal val="visible"/>
                                      </p:to>
                                    </p:set>
                                    <p:anim calcmode="lin" valueType="num">
                                      <p:cBhvr>
                                        <p:cTn id="92" dur="500" fill="hold"/>
                                        <p:tgtEl>
                                          <p:spTgt spid="60"/>
                                        </p:tgtEl>
                                        <p:attrNameLst>
                                          <p:attrName>ppt_w</p:attrName>
                                        </p:attrNameLst>
                                      </p:cBhvr>
                                      <p:tavLst>
                                        <p:tav tm="0">
                                          <p:val>
                                            <p:fltVal val="0"/>
                                          </p:val>
                                        </p:tav>
                                        <p:tav tm="100000">
                                          <p:val>
                                            <p:strVal val="#ppt_w"/>
                                          </p:val>
                                        </p:tav>
                                      </p:tavLst>
                                    </p:anim>
                                    <p:anim calcmode="lin" valueType="num">
                                      <p:cBhvr>
                                        <p:cTn id="93" dur="500" fill="hold"/>
                                        <p:tgtEl>
                                          <p:spTgt spid="60"/>
                                        </p:tgtEl>
                                        <p:attrNameLst>
                                          <p:attrName>ppt_h</p:attrName>
                                        </p:attrNameLst>
                                      </p:cBhvr>
                                      <p:tavLst>
                                        <p:tav tm="0">
                                          <p:val>
                                            <p:fltVal val="0"/>
                                          </p:val>
                                        </p:tav>
                                        <p:tav tm="100000">
                                          <p:val>
                                            <p:strVal val="#ppt_h"/>
                                          </p:val>
                                        </p:tav>
                                      </p:tavLst>
                                    </p:anim>
                                    <p:animEffect transition="in" filter="fade">
                                      <p:cBhvr>
                                        <p:cTn id="94" dur="500"/>
                                        <p:tgtEl>
                                          <p:spTgt spid="60"/>
                                        </p:tgtEl>
                                      </p:cBhvr>
                                    </p:animEffect>
                                  </p:childTnLst>
                                </p:cTn>
                              </p:par>
                            </p:childTnLst>
                          </p:cTn>
                        </p:par>
                        <p:par>
                          <p:cTn id="95" fill="hold">
                            <p:stCondLst>
                              <p:cond delay="6000"/>
                            </p:stCondLst>
                            <p:childTnLst>
                              <p:par>
                                <p:cTn id="96" presetID="22" presetClass="entr" presetSubtype="1" fill="hold" grpId="0" nodeType="afterEffect">
                                  <p:stCondLst>
                                    <p:cond delay="0"/>
                                  </p:stCondLst>
                                  <p:childTnLst>
                                    <p:set>
                                      <p:cBhvr>
                                        <p:cTn id="97" dur="1" fill="hold">
                                          <p:stCondLst>
                                            <p:cond delay="0"/>
                                          </p:stCondLst>
                                        </p:cTn>
                                        <p:tgtEl>
                                          <p:spTgt spid="63"/>
                                        </p:tgtEl>
                                        <p:attrNameLst>
                                          <p:attrName>style.visibility</p:attrName>
                                        </p:attrNameLst>
                                      </p:cBhvr>
                                      <p:to>
                                        <p:strVal val="visible"/>
                                      </p:to>
                                    </p:set>
                                    <p:animEffect transition="in" filter="wipe(up)">
                                      <p:cBhvr>
                                        <p:cTn id="98" dur="500"/>
                                        <p:tgtEl>
                                          <p:spTgt spid="63"/>
                                        </p:tgtEl>
                                      </p:cBhvr>
                                    </p:animEffect>
                                  </p:childTnLst>
                                </p:cTn>
                              </p:par>
                              <p:par>
                                <p:cTn id="99" presetID="53" presetClass="entr" presetSubtype="16" fill="hold" grpId="0" nodeType="withEffect">
                                  <p:stCondLst>
                                    <p:cond delay="0"/>
                                  </p:stCondLst>
                                  <p:childTnLst>
                                    <p:set>
                                      <p:cBhvr>
                                        <p:cTn id="100" dur="1" fill="hold">
                                          <p:stCondLst>
                                            <p:cond delay="0"/>
                                          </p:stCondLst>
                                        </p:cTn>
                                        <p:tgtEl>
                                          <p:spTgt spid="29"/>
                                        </p:tgtEl>
                                        <p:attrNameLst>
                                          <p:attrName>style.visibility</p:attrName>
                                        </p:attrNameLst>
                                      </p:cBhvr>
                                      <p:to>
                                        <p:strVal val="visible"/>
                                      </p:to>
                                    </p:set>
                                    <p:anim calcmode="lin" valueType="num">
                                      <p:cBhvr>
                                        <p:cTn id="101" dur="500" fill="hold"/>
                                        <p:tgtEl>
                                          <p:spTgt spid="29"/>
                                        </p:tgtEl>
                                        <p:attrNameLst>
                                          <p:attrName>ppt_w</p:attrName>
                                        </p:attrNameLst>
                                      </p:cBhvr>
                                      <p:tavLst>
                                        <p:tav tm="0">
                                          <p:val>
                                            <p:fltVal val="0"/>
                                          </p:val>
                                        </p:tav>
                                        <p:tav tm="100000">
                                          <p:val>
                                            <p:strVal val="#ppt_w"/>
                                          </p:val>
                                        </p:tav>
                                      </p:tavLst>
                                    </p:anim>
                                    <p:anim calcmode="lin" valueType="num">
                                      <p:cBhvr>
                                        <p:cTn id="102" dur="500" fill="hold"/>
                                        <p:tgtEl>
                                          <p:spTgt spid="29"/>
                                        </p:tgtEl>
                                        <p:attrNameLst>
                                          <p:attrName>ppt_h</p:attrName>
                                        </p:attrNameLst>
                                      </p:cBhvr>
                                      <p:tavLst>
                                        <p:tav tm="0">
                                          <p:val>
                                            <p:fltVal val="0"/>
                                          </p:val>
                                        </p:tav>
                                        <p:tav tm="100000">
                                          <p:val>
                                            <p:strVal val="#ppt_h"/>
                                          </p:val>
                                        </p:tav>
                                      </p:tavLst>
                                    </p:anim>
                                    <p:animEffect transition="in" filter="fade">
                                      <p:cBhvr>
                                        <p:cTn id="103"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2" grpId="0" animBg="1"/>
      <p:bldP spid="63" grpId="0"/>
      <p:bldP spid="56" grpId="0" animBg="1"/>
      <p:bldP spid="58" grpId="0" animBg="1"/>
      <p:bldP spid="59" grpId="0"/>
      <p:bldP spid="52" grpId="0" animBg="1"/>
      <p:bldP spid="54" grpId="0" animBg="1"/>
      <p:bldP spid="55" grpId="0"/>
      <p:bldP spid="7" grpId="0"/>
      <p:bldP spid="33" grpId="0" animBg="1"/>
      <p:bldP spid="29" grpId="0" animBg="1"/>
      <p:bldP spid="12" grpId="0" animBg="1"/>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1545</TotalTime>
  <Words>1326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320</cp:revision>
  <dcterms:created xsi:type="dcterms:W3CDTF">2016-09-28T22:08:47Z</dcterms:created>
  <dcterms:modified xsi:type="dcterms:W3CDTF">2018-01-03T18:25:00Z</dcterms:modified>
</cp:coreProperties>
</file>