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411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solidFill>
            <a:schemeClr val="tx1">
              <a:alpha val="7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FF7467"/>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FF7467"/>
                  </a:solidFill>
                  <a:latin typeface="Lato"/>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solidFill>
            <a:schemeClr val="tx1">
              <a:alpha val="7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F4C9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F4C9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solidFill>
            <a:schemeClr val="tx1">
              <a:alpha val="7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57CCC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57CCC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solidFill>
            <a:schemeClr val="tx1">
              <a:alpha val="7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FF928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FF928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solidFill>
            <a:schemeClr val="tx1">
              <a:alpha val="7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CC8EC"/>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4CC8EC"/>
                  </a:solidFill>
                  <a:latin typeface="Lato"/>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F4C956"/>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F4C956"/>
                  </a:solidFill>
                  <a:latin typeface="Lato"/>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FF9285"/>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FF9285"/>
                  </a:solidFill>
                  <a:latin typeface="Lato"/>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57CCC6"/>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57CCC6"/>
                  </a:solidFill>
                  <a:latin typeface="Lato"/>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3" name="Picture 42">
            <a:hlinkClick r:id="rId2"/>
            <a:extLst>
              <a:ext uri="{FF2B5EF4-FFF2-40B4-BE49-F238E27FC236}">
                <a16:creationId xmlns:a16="http://schemas.microsoft.com/office/drawing/2014/main" id="{238265B4-7C34-4F6C-AD8D-439AF79699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09568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1341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2018-11-20T18:42:55Z</dcterms:modified>
</cp:coreProperties>
</file>