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3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65093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276F9FA5-A409-4D03-8A97-03F43C5CB736}"/>
              </a:ext>
            </a:extLst>
          </p:cNvPr>
          <p:cNvSpPr/>
          <p:nvPr/>
        </p:nvSpPr>
        <p:spPr>
          <a:xfrm>
            <a:off x="-5754"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6429BD48-C49E-4B10-A80B-E5435D91ECA8}"/>
              </a:ext>
            </a:extLst>
          </p:cNvPr>
          <p:cNvSpPr/>
          <p:nvPr/>
        </p:nvSpPr>
        <p:spPr>
          <a:xfrm rot="10800000">
            <a:off x="3733801" y="4716836"/>
            <a:ext cx="3429000" cy="1143000"/>
          </a:xfrm>
          <a:custGeom>
            <a:avLst/>
            <a:gdLst>
              <a:gd name="connsiteX0" fmla="*/ 2909130 w 3429000"/>
              <a:gd name="connsiteY0" fmla="*/ 1143000 h 1143000"/>
              <a:gd name="connsiteX1" fmla="*/ 1524000 w 3429000"/>
              <a:gd name="connsiteY1" fmla="*/ 1143000 h 1143000"/>
              <a:gd name="connsiteX2" fmla="*/ 473915 w 3429000"/>
              <a:gd name="connsiteY2" fmla="*/ 1143000 h 1143000"/>
              <a:gd name="connsiteX3" fmla="*/ 0 w 3429000"/>
              <a:gd name="connsiteY3" fmla="*/ 1143000 h 1143000"/>
              <a:gd name="connsiteX4" fmla="*/ 0 w 3429000"/>
              <a:gd name="connsiteY4" fmla="*/ 0 h 1143000"/>
              <a:gd name="connsiteX5" fmla="*/ 381000 w 3429000"/>
              <a:gd name="connsiteY5" fmla="*/ 0 h 1143000"/>
              <a:gd name="connsiteX6" fmla="*/ 1524000 w 3429000"/>
              <a:gd name="connsiteY6" fmla="*/ 0 h 1143000"/>
              <a:gd name="connsiteX7" fmla="*/ 2909130 w 3429000"/>
              <a:gd name="connsiteY7" fmla="*/ 0 h 1143000"/>
              <a:gd name="connsiteX8" fmla="*/ 3429000 w 3429000"/>
              <a:gd name="connsiteY8" fmla="*/ 571500 h 1143000"/>
              <a:gd name="connsiteX9" fmla="*/ 2909130 w 3429000"/>
              <a:gd name="connsiteY9" fmla="*/ 1143000 h 1143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29000" h="1143000">
                <a:moveTo>
                  <a:pt x="2909130" y="1143000"/>
                </a:moveTo>
                <a:lnTo>
                  <a:pt x="1524000" y="1143000"/>
                </a:lnTo>
                <a:lnTo>
                  <a:pt x="473915" y="1143000"/>
                </a:lnTo>
                <a:lnTo>
                  <a:pt x="0" y="1143000"/>
                </a:lnTo>
                <a:lnTo>
                  <a:pt x="0" y="0"/>
                </a:lnTo>
                <a:lnTo>
                  <a:pt x="381000" y="0"/>
                </a:lnTo>
                <a:lnTo>
                  <a:pt x="1524000" y="0"/>
                </a:lnTo>
                <a:lnTo>
                  <a:pt x="2909130" y="0"/>
                </a:lnTo>
                <a:cubicBezTo>
                  <a:pt x="3196245" y="0"/>
                  <a:pt x="3429000" y="255870"/>
                  <a:pt x="3429000" y="571500"/>
                </a:cubicBezTo>
                <a:cubicBezTo>
                  <a:pt x="3429000" y="887130"/>
                  <a:pt x="3196245" y="1143000"/>
                  <a:pt x="2909130" y="1143000"/>
                </a:cubicBezTo>
                <a:close/>
              </a:path>
            </a:pathLst>
          </a:custGeom>
          <a:solidFill>
            <a:srgbClr val="57CCC6"/>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B02E21D3-B80E-490E-9692-2047B04546D0}"/>
              </a:ext>
            </a:extLst>
          </p:cNvPr>
          <p:cNvSpPr/>
          <p:nvPr/>
        </p:nvSpPr>
        <p:spPr>
          <a:xfrm>
            <a:off x="6829007" y="4725379"/>
            <a:ext cx="1828800" cy="1142021"/>
          </a:xfrm>
          <a:custGeom>
            <a:avLst/>
            <a:gdLst>
              <a:gd name="connsiteX0" fmla="*/ 0 w 1828800"/>
              <a:gd name="connsiteY0" fmla="*/ 0 h 1142021"/>
              <a:gd name="connsiteX1" fmla="*/ 1828800 w 1828800"/>
              <a:gd name="connsiteY1" fmla="*/ 0 h 1142021"/>
              <a:gd name="connsiteX2" fmla="*/ 1828800 w 1828800"/>
              <a:gd name="connsiteY2" fmla="*/ 1142021 h 1142021"/>
              <a:gd name="connsiteX3" fmla="*/ 0 w 1828800"/>
              <a:gd name="connsiteY3" fmla="*/ 1142021 h 1142021"/>
              <a:gd name="connsiteX4" fmla="*/ 0 w 1828800"/>
              <a:gd name="connsiteY4" fmla="*/ 723411 h 1142021"/>
              <a:gd name="connsiteX5" fmla="*/ 304800 w 1828800"/>
              <a:gd name="connsiteY5" fmla="*/ 571011 h 1142021"/>
              <a:gd name="connsiteX6" fmla="*/ 0 w 1828800"/>
              <a:gd name="connsiteY6" fmla="*/ 418611 h 1142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28800" h="1142021">
                <a:moveTo>
                  <a:pt x="0" y="0"/>
                </a:moveTo>
                <a:lnTo>
                  <a:pt x="1828800" y="0"/>
                </a:lnTo>
                <a:lnTo>
                  <a:pt x="1828800" y="1142021"/>
                </a:lnTo>
                <a:lnTo>
                  <a:pt x="0" y="1142021"/>
                </a:lnTo>
                <a:lnTo>
                  <a:pt x="0" y="723411"/>
                </a:lnTo>
                <a:lnTo>
                  <a:pt x="304800" y="571011"/>
                </a:lnTo>
                <a:lnTo>
                  <a:pt x="0" y="41861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AD21F28F-D323-4EAB-8BAA-7C477DEFE5F1}"/>
              </a:ext>
            </a:extLst>
          </p:cNvPr>
          <p:cNvSpPr/>
          <p:nvPr/>
        </p:nvSpPr>
        <p:spPr>
          <a:xfrm>
            <a:off x="8359454" y="3590969"/>
            <a:ext cx="3429000" cy="1143000"/>
          </a:xfrm>
          <a:custGeom>
            <a:avLst/>
            <a:gdLst>
              <a:gd name="connsiteX0" fmla="*/ 2909130 w 3429000"/>
              <a:gd name="connsiteY0" fmla="*/ 1143000 h 1143000"/>
              <a:gd name="connsiteX1" fmla="*/ 1524000 w 3429000"/>
              <a:gd name="connsiteY1" fmla="*/ 1143000 h 1143000"/>
              <a:gd name="connsiteX2" fmla="*/ 473915 w 3429000"/>
              <a:gd name="connsiteY2" fmla="*/ 1143000 h 1143000"/>
              <a:gd name="connsiteX3" fmla="*/ 0 w 3429000"/>
              <a:gd name="connsiteY3" fmla="*/ 1143000 h 1143000"/>
              <a:gd name="connsiteX4" fmla="*/ 0 w 3429000"/>
              <a:gd name="connsiteY4" fmla="*/ 0 h 1143000"/>
              <a:gd name="connsiteX5" fmla="*/ 381000 w 3429000"/>
              <a:gd name="connsiteY5" fmla="*/ 0 h 1143000"/>
              <a:gd name="connsiteX6" fmla="*/ 1524000 w 3429000"/>
              <a:gd name="connsiteY6" fmla="*/ 0 h 1143000"/>
              <a:gd name="connsiteX7" fmla="*/ 2909130 w 3429000"/>
              <a:gd name="connsiteY7" fmla="*/ 0 h 1143000"/>
              <a:gd name="connsiteX8" fmla="*/ 3429000 w 3429000"/>
              <a:gd name="connsiteY8" fmla="*/ 571500 h 1143000"/>
              <a:gd name="connsiteX9" fmla="*/ 2909130 w 3429000"/>
              <a:gd name="connsiteY9" fmla="*/ 1143000 h 1143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29000" h="1143000">
                <a:moveTo>
                  <a:pt x="2909130" y="1143000"/>
                </a:moveTo>
                <a:lnTo>
                  <a:pt x="1524000" y="1143000"/>
                </a:lnTo>
                <a:lnTo>
                  <a:pt x="473915" y="1143000"/>
                </a:lnTo>
                <a:lnTo>
                  <a:pt x="0" y="1143000"/>
                </a:lnTo>
                <a:lnTo>
                  <a:pt x="0" y="0"/>
                </a:lnTo>
                <a:lnTo>
                  <a:pt x="381000" y="0"/>
                </a:lnTo>
                <a:lnTo>
                  <a:pt x="1524000" y="0"/>
                </a:lnTo>
                <a:lnTo>
                  <a:pt x="2909130" y="0"/>
                </a:lnTo>
                <a:cubicBezTo>
                  <a:pt x="3196245" y="0"/>
                  <a:pt x="3429000" y="255870"/>
                  <a:pt x="3429000" y="571500"/>
                </a:cubicBezTo>
                <a:cubicBezTo>
                  <a:pt x="3429000" y="887130"/>
                  <a:pt x="3196245" y="1143000"/>
                  <a:pt x="2909130" y="1143000"/>
                </a:cubicBezTo>
                <a:close/>
              </a:path>
            </a:pathLst>
          </a:custGeom>
          <a:solidFill>
            <a:srgbClr val="F4C956"/>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B3E1DAB2-52A3-493C-8F94-70CAE663C5A5}"/>
              </a:ext>
            </a:extLst>
          </p:cNvPr>
          <p:cNvSpPr/>
          <p:nvPr/>
        </p:nvSpPr>
        <p:spPr>
          <a:xfrm rot="10800000">
            <a:off x="6829007" y="3587589"/>
            <a:ext cx="1828800" cy="1142021"/>
          </a:xfrm>
          <a:custGeom>
            <a:avLst/>
            <a:gdLst>
              <a:gd name="connsiteX0" fmla="*/ 0 w 1828800"/>
              <a:gd name="connsiteY0" fmla="*/ 0 h 1142021"/>
              <a:gd name="connsiteX1" fmla="*/ 1828800 w 1828800"/>
              <a:gd name="connsiteY1" fmla="*/ 0 h 1142021"/>
              <a:gd name="connsiteX2" fmla="*/ 1828800 w 1828800"/>
              <a:gd name="connsiteY2" fmla="*/ 1142021 h 1142021"/>
              <a:gd name="connsiteX3" fmla="*/ 0 w 1828800"/>
              <a:gd name="connsiteY3" fmla="*/ 1142021 h 1142021"/>
              <a:gd name="connsiteX4" fmla="*/ 0 w 1828800"/>
              <a:gd name="connsiteY4" fmla="*/ 723411 h 1142021"/>
              <a:gd name="connsiteX5" fmla="*/ 304800 w 1828800"/>
              <a:gd name="connsiteY5" fmla="*/ 571011 h 1142021"/>
              <a:gd name="connsiteX6" fmla="*/ 0 w 1828800"/>
              <a:gd name="connsiteY6" fmla="*/ 418611 h 1142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28800" h="1142021">
                <a:moveTo>
                  <a:pt x="0" y="0"/>
                </a:moveTo>
                <a:lnTo>
                  <a:pt x="1828800" y="0"/>
                </a:lnTo>
                <a:lnTo>
                  <a:pt x="1828800" y="1142021"/>
                </a:lnTo>
                <a:lnTo>
                  <a:pt x="0" y="1142021"/>
                </a:lnTo>
                <a:lnTo>
                  <a:pt x="0" y="723411"/>
                </a:lnTo>
                <a:lnTo>
                  <a:pt x="304800" y="571011"/>
                </a:lnTo>
                <a:lnTo>
                  <a:pt x="0" y="41861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09DC4722-277A-4E45-8889-D3CC043A694C}"/>
              </a:ext>
            </a:extLst>
          </p:cNvPr>
          <p:cNvSpPr/>
          <p:nvPr/>
        </p:nvSpPr>
        <p:spPr>
          <a:xfrm rot="10800000">
            <a:off x="3733801" y="2451837"/>
            <a:ext cx="3429000" cy="1143000"/>
          </a:xfrm>
          <a:custGeom>
            <a:avLst/>
            <a:gdLst>
              <a:gd name="connsiteX0" fmla="*/ 2909130 w 3429000"/>
              <a:gd name="connsiteY0" fmla="*/ 1143000 h 1143000"/>
              <a:gd name="connsiteX1" fmla="*/ 1524000 w 3429000"/>
              <a:gd name="connsiteY1" fmla="*/ 1143000 h 1143000"/>
              <a:gd name="connsiteX2" fmla="*/ 473915 w 3429000"/>
              <a:gd name="connsiteY2" fmla="*/ 1143000 h 1143000"/>
              <a:gd name="connsiteX3" fmla="*/ 0 w 3429000"/>
              <a:gd name="connsiteY3" fmla="*/ 1143000 h 1143000"/>
              <a:gd name="connsiteX4" fmla="*/ 0 w 3429000"/>
              <a:gd name="connsiteY4" fmla="*/ 0 h 1143000"/>
              <a:gd name="connsiteX5" fmla="*/ 381000 w 3429000"/>
              <a:gd name="connsiteY5" fmla="*/ 0 h 1143000"/>
              <a:gd name="connsiteX6" fmla="*/ 1524000 w 3429000"/>
              <a:gd name="connsiteY6" fmla="*/ 0 h 1143000"/>
              <a:gd name="connsiteX7" fmla="*/ 2909130 w 3429000"/>
              <a:gd name="connsiteY7" fmla="*/ 0 h 1143000"/>
              <a:gd name="connsiteX8" fmla="*/ 3429000 w 3429000"/>
              <a:gd name="connsiteY8" fmla="*/ 571500 h 1143000"/>
              <a:gd name="connsiteX9" fmla="*/ 2909130 w 3429000"/>
              <a:gd name="connsiteY9" fmla="*/ 1143000 h 1143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29000" h="1143000">
                <a:moveTo>
                  <a:pt x="2909130" y="1143000"/>
                </a:moveTo>
                <a:lnTo>
                  <a:pt x="1524000" y="1143000"/>
                </a:lnTo>
                <a:lnTo>
                  <a:pt x="473915" y="1143000"/>
                </a:lnTo>
                <a:lnTo>
                  <a:pt x="0" y="1143000"/>
                </a:lnTo>
                <a:lnTo>
                  <a:pt x="0" y="0"/>
                </a:lnTo>
                <a:lnTo>
                  <a:pt x="381000" y="0"/>
                </a:lnTo>
                <a:lnTo>
                  <a:pt x="1524000" y="0"/>
                </a:lnTo>
                <a:lnTo>
                  <a:pt x="2909130" y="0"/>
                </a:lnTo>
                <a:cubicBezTo>
                  <a:pt x="3196245" y="0"/>
                  <a:pt x="3429000" y="255870"/>
                  <a:pt x="3429000" y="571500"/>
                </a:cubicBezTo>
                <a:cubicBezTo>
                  <a:pt x="3429000" y="887130"/>
                  <a:pt x="3196245" y="1143000"/>
                  <a:pt x="2909130" y="1143000"/>
                </a:cubicBezTo>
                <a:close/>
              </a:path>
            </a:pathLst>
          </a:custGeom>
          <a:solidFill>
            <a:srgbClr val="4CC8EC"/>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99C91B0F-88ED-4E64-8482-D8DF053AAEA1}"/>
              </a:ext>
            </a:extLst>
          </p:cNvPr>
          <p:cNvSpPr/>
          <p:nvPr/>
        </p:nvSpPr>
        <p:spPr>
          <a:xfrm>
            <a:off x="6829007" y="2452328"/>
            <a:ext cx="1828800" cy="1142021"/>
          </a:xfrm>
          <a:custGeom>
            <a:avLst/>
            <a:gdLst>
              <a:gd name="connsiteX0" fmla="*/ 0 w 1828800"/>
              <a:gd name="connsiteY0" fmla="*/ 0 h 1142021"/>
              <a:gd name="connsiteX1" fmla="*/ 1828800 w 1828800"/>
              <a:gd name="connsiteY1" fmla="*/ 0 h 1142021"/>
              <a:gd name="connsiteX2" fmla="*/ 1828800 w 1828800"/>
              <a:gd name="connsiteY2" fmla="*/ 1142021 h 1142021"/>
              <a:gd name="connsiteX3" fmla="*/ 0 w 1828800"/>
              <a:gd name="connsiteY3" fmla="*/ 1142021 h 1142021"/>
              <a:gd name="connsiteX4" fmla="*/ 0 w 1828800"/>
              <a:gd name="connsiteY4" fmla="*/ 723411 h 1142021"/>
              <a:gd name="connsiteX5" fmla="*/ 304800 w 1828800"/>
              <a:gd name="connsiteY5" fmla="*/ 571011 h 1142021"/>
              <a:gd name="connsiteX6" fmla="*/ 0 w 1828800"/>
              <a:gd name="connsiteY6" fmla="*/ 418611 h 1142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28800" h="1142021">
                <a:moveTo>
                  <a:pt x="0" y="0"/>
                </a:moveTo>
                <a:lnTo>
                  <a:pt x="1828800" y="0"/>
                </a:lnTo>
                <a:lnTo>
                  <a:pt x="1828800" y="1142021"/>
                </a:lnTo>
                <a:lnTo>
                  <a:pt x="0" y="1142021"/>
                </a:lnTo>
                <a:lnTo>
                  <a:pt x="0" y="723411"/>
                </a:lnTo>
                <a:lnTo>
                  <a:pt x="304800" y="571011"/>
                </a:lnTo>
                <a:lnTo>
                  <a:pt x="0" y="41861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123FB76B-056B-4A76-A642-414E8696E7D8}"/>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1" name="Freeform: Shape 10">
            <a:extLst>
              <a:ext uri="{FF2B5EF4-FFF2-40B4-BE49-F238E27FC236}">
                <a16:creationId xmlns:a16="http://schemas.microsoft.com/office/drawing/2014/main" id="{736C9151-672D-4A7E-B144-0581C905DD50}"/>
              </a:ext>
            </a:extLst>
          </p:cNvPr>
          <p:cNvSpPr/>
          <p:nvPr/>
        </p:nvSpPr>
        <p:spPr>
          <a:xfrm>
            <a:off x="8324012" y="1313687"/>
            <a:ext cx="3429000" cy="1143000"/>
          </a:xfrm>
          <a:custGeom>
            <a:avLst/>
            <a:gdLst>
              <a:gd name="connsiteX0" fmla="*/ 2909130 w 3429000"/>
              <a:gd name="connsiteY0" fmla="*/ 1143000 h 1143000"/>
              <a:gd name="connsiteX1" fmla="*/ 1524000 w 3429000"/>
              <a:gd name="connsiteY1" fmla="*/ 1143000 h 1143000"/>
              <a:gd name="connsiteX2" fmla="*/ 473915 w 3429000"/>
              <a:gd name="connsiteY2" fmla="*/ 1143000 h 1143000"/>
              <a:gd name="connsiteX3" fmla="*/ 0 w 3429000"/>
              <a:gd name="connsiteY3" fmla="*/ 1143000 h 1143000"/>
              <a:gd name="connsiteX4" fmla="*/ 0 w 3429000"/>
              <a:gd name="connsiteY4" fmla="*/ 0 h 1143000"/>
              <a:gd name="connsiteX5" fmla="*/ 381000 w 3429000"/>
              <a:gd name="connsiteY5" fmla="*/ 0 h 1143000"/>
              <a:gd name="connsiteX6" fmla="*/ 1524000 w 3429000"/>
              <a:gd name="connsiteY6" fmla="*/ 0 h 1143000"/>
              <a:gd name="connsiteX7" fmla="*/ 2909130 w 3429000"/>
              <a:gd name="connsiteY7" fmla="*/ 0 h 1143000"/>
              <a:gd name="connsiteX8" fmla="*/ 3429000 w 3429000"/>
              <a:gd name="connsiteY8" fmla="*/ 571500 h 1143000"/>
              <a:gd name="connsiteX9" fmla="*/ 2909130 w 3429000"/>
              <a:gd name="connsiteY9" fmla="*/ 1143000 h 1143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29000" h="1143000">
                <a:moveTo>
                  <a:pt x="2909130" y="1143000"/>
                </a:moveTo>
                <a:lnTo>
                  <a:pt x="1524000" y="1143000"/>
                </a:lnTo>
                <a:lnTo>
                  <a:pt x="473915" y="1143000"/>
                </a:lnTo>
                <a:lnTo>
                  <a:pt x="0" y="1143000"/>
                </a:lnTo>
                <a:lnTo>
                  <a:pt x="0" y="0"/>
                </a:lnTo>
                <a:lnTo>
                  <a:pt x="381000" y="0"/>
                </a:lnTo>
                <a:lnTo>
                  <a:pt x="1524000" y="0"/>
                </a:lnTo>
                <a:lnTo>
                  <a:pt x="2909130" y="0"/>
                </a:lnTo>
                <a:cubicBezTo>
                  <a:pt x="3196245" y="0"/>
                  <a:pt x="3429000" y="255870"/>
                  <a:pt x="3429000" y="571500"/>
                </a:cubicBezTo>
                <a:cubicBezTo>
                  <a:pt x="3429000" y="887130"/>
                  <a:pt x="3196245" y="1143000"/>
                  <a:pt x="2909130" y="1143000"/>
                </a:cubicBezTo>
                <a:close/>
              </a:path>
            </a:pathLst>
          </a:custGeom>
          <a:solidFill>
            <a:srgbClr val="FF7467"/>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D552C4F6-1987-4B92-A42D-26F4C622E3A4}"/>
              </a:ext>
            </a:extLst>
          </p:cNvPr>
          <p:cNvSpPr/>
          <p:nvPr/>
        </p:nvSpPr>
        <p:spPr>
          <a:xfrm rot="10800000">
            <a:off x="6829007" y="1316736"/>
            <a:ext cx="1828800" cy="1142021"/>
          </a:xfrm>
          <a:custGeom>
            <a:avLst/>
            <a:gdLst>
              <a:gd name="connsiteX0" fmla="*/ 0 w 1828800"/>
              <a:gd name="connsiteY0" fmla="*/ 0 h 1142021"/>
              <a:gd name="connsiteX1" fmla="*/ 1828800 w 1828800"/>
              <a:gd name="connsiteY1" fmla="*/ 0 h 1142021"/>
              <a:gd name="connsiteX2" fmla="*/ 1828800 w 1828800"/>
              <a:gd name="connsiteY2" fmla="*/ 1142021 h 1142021"/>
              <a:gd name="connsiteX3" fmla="*/ 0 w 1828800"/>
              <a:gd name="connsiteY3" fmla="*/ 1142021 h 1142021"/>
              <a:gd name="connsiteX4" fmla="*/ 0 w 1828800"/>
              <a:gd name="connsiteY4" fmla="*/ 723411 h 1142021"/>
              <a:gd name="connsiteX5" fmla="*/ 304800 w 1828800"/>
              <a:gd name="connsiteY5" fmla="*/ 571011 h 1142021"/>
              <a:gd name="connsiteX6" fmla="*/ 0 w 1828800"/>
              <a:gd name="connsiteY6" fmla="*/ 418611 h 1142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28800" h="1142021">
                <a:moveTo>
                  <a:pt x="0" y="0"/>
                </a:moveTo>
                <a:lnTo>
                  <a:pt x="1828800" y="0"/>
                </a:lnTo>
                <a:lnTo>
                  <a:pt x="1828800" y="1142021"/>
                </a:lnTo>
                <a:lnTo>
                  <a:pt x="0" y="1142021"/>
                </a:lnTo>
                <a:lnTo>
                  <a:pt x="0" y="723411"/>
                </a:lnTo>
                <a:lnTo>
                  <a:pt x="304800" y="571011"/>
                </a:lnTo>
                <a:lnTo>
                  <a:pt x="0" y="41861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ACDBAC76-D57C-4182-A075-E6FC62C61058}"/>
              </a:ext>
            </a:extLst>
          </p:cNvPr>
          <p:cNvSpPr txBox="1"/>
          <p:nvPr/>
        </p:nvSpPr>
        <p:spPr>
          <a:xfrm>
            <a:off x="10628053" y="1465818"/>
            <a:ext cx="914400" cy="830997"/>
          </a:xfrm>
          <a:prstGeom prst="rect">
            <a:avLst/>
          </a:prstGeom>
          <a:noFill/>
          <a:effectLst/>
        </p:spPr>
        <p:txBody>
          <a:bodyPr wrap="square" rtlCol="0">
            <a:spAutoFit/>
          </a:bodyPr>
          <a:lstStyle/>
          <a:p>
            <a:pPr algn="ctr"/>
            <a:r>
              <a:rPr lang="en-US" sz="4800" b="1" dirty="0">
                <a:solidFill>
                  <a:schemeClr val="bg1"/>
                </a:solidFill>
                <a:latin typeface="Lato"/>
              </a:rPr>
              <a:t>01</a:t>
            </a:r>
          </a:p>
        </p:txBody>
      </p:sp>
      <p:sp>
        <p:nvSpPr>
          <p:cNvPr id="18" name="TextBox 17">
            <a:extLst>
              <a:ext uri="{FF2B5EF4-FFF2-40B4-BE49-F238E27FC236}">
                <a16:creationId xmlns:a16="http://schemas.microsoft.com/office/drawing/2014/main" id="{DD818CC5-D579-4B01-95B8-9A735635140E}"/>
              </a:ext>
            </a:extLst>
          </p:cNvPr>
          <p:cNvSpPr txBox="1"/>
          <p:nvPr/>
        </p:nvSpPr>
        <p:spPr>
          <a:xfrm>
            <a:off x="3934292" y="2598396"/>
            <a:ext cx="914400" cy="830997"/>
          </a:xfrm>
          <a:prstGeom prst="rect">
            <a:avLst/>
          </a:prstGeom>
          <a:noFill/>
          <a:effectLst/>
        </p:spPr>
        <p:txBody>
          <a:bodyPr wrap="square" rtlCol="0">
            <a:spAutoFit/>
          </a:bodyPr>
          <a:lstStyle/>
          <a:p>
            <a:pPr algn="ctr"/>
            <a:r>
              <a:rPr lang="en-US" sz="4800" b="1" dirty="0">
                <a:solidFill>
                  <a:schemeClr val="bg1"/>
                </a:solidFill>
                <a:latin typeface="Lato"/>
              </a:rPr>
              <a:t>02</a:t>
            </a:r>
          </a:p>
        </p:txBody>
      </p:sp>
      <p:sp>
        <p:nvSpPr>
          <p:cNvPr id="19" name="TextBox 18">
            <a:extLst>
              <a:ext uri="{FF2B5EF4-FFF2-40B4-BE49-F238E27FC236}">
                <a16:creationId xmlns:a16="http://schemas.microsoft.com/office/drawing/2014/main" id="{AC90176B-329A-44F8-A76B-6F8147C5B3FF}"/>
              </a:ext>
            </a:extLst>
          </p:cNvPr>
          <p:cNvSpPr txBox="1"/>
          <p:nvPr/>
        </p:nvSpPr>
        <p:spPr>
          <a:xfrm>
            <a:off x="10651655" y="3743100"/>
            <a:ext cx="914400" cy="830997"/>
          </a:xfrm>
          <a:prstGeom prst="rect">
            <a:avLst/>
          </a:prstGeom>
          <a:noFill/>
          <a:effectLst/>
        </p:spPr>
        <p:txBody>
          <a:bodyPr wrap="square" rtlCol="0">
            <a:spAutoFit/>
          </a:bodyPr>
          <a:lstStyle/>
          <a:p>
            <a:pPr algn="ctr"/>
            <a:r>
              <a:rPr lang="en-US" sz="4800" b="1" dirty="0">
                <a:solidFill>
                  <a:schemeClr val="bg1"/>
                </a:solidFill>
                <a:latin typeface="Lato"/>
              </a:rPr>
              <a:t>03</a:t>
            </a:r>
          </a:p>
        </p:txBody>
      </p:sp>
      <p:sp>
        <p:nvSpPr>
          <p:cNvPr id="20" name="TextBox 19">
            <a:extLst>
              <a:ext uri="{FF2B5EF4-FFF2-40B4-BE49-F238E27FC236}">
                <a16:creationId xmlns:a16="http://schemas.microsoft.com/office/drawing/2014/main" id="{CB554BAF-2EC9-41E8-BFED-0A49D164EB88}"/>
              </a:ext>
            </a:extLst>
          </p:cNvPr>
          <p:cNvSpPr txBox="1"/>
          <p:nvPr/>
        </p:nvSpPr>
        <p:spPr>
          <a:xfrm>
            <a:off x="3934292" y="4872837"/>
            <a:ext cx="914400" cy="830997"/>
          </a:xfrm>
          <a:prstGeom prst="rect">
            <a:avLst/>
          </a:prstGeom>
          <a:noFill/>
          <a:effectLst/>
        </p:spPr>
        <p:txBody>
          <a:bodyPr wrap="square" rtlCol="0">
            <a:spAutoFit/>
          </a:bodyPr>
          <a:lstStyle/>
          <a:p>
            <a:pPr algn="ctr"/>
            <a:r>
              <a:rPr lang="en-US" sz="4800" b="1" dirty="0">
                <a:solidFill>
                  <a:schemeClr val="bg1"/>
                </a:solidFill>
                <a:latin typeface="Lato"/>
              </a:rPr>
              <a:t>04</a:t>
            </a:r>
          </a:p>
        </p:txBody>
      </p:sp>
      <p:sp>
        <p:nvSpPr>
          <p:cNvPr id="21" name="Text Box 10">
            <a:extLst>
              <a:ext uri="{FF2B5EF4-FFF2-40B4-BE49-F238E27FC236}">
                <a16:creationId xmlns:a16="http://schemas.microsoft.com/office/drawing/2014/main" id="{D5935B08-7760-4965-8F23-44F2C90C304B}"/>
              </a:ext>
            </a:extLst>
          </p:cNvPr>
          <p:cNvSpPr txBox="1">
            <a:spLocks noChangeArrowheads="1"/>
          </p:cNvSpPr>
          <p:nvPr/>
        </p:nvSpPr>
        <p:spPr bwMode="auto">
          <a:xfrm>
            <a:off x="6947655" y="1449208"/>
            <a:ext cx="1591502" cy="800219"/>
          </a:xfrm>
          <a:prstGeom prst="rect">
            <a:avLst/>
          </a:prstGeom>
          <a:noFill/>
          <a:ln w="9525">
            <a:noFill/>
            <a:miter lim="800000"/>
            <a:headEnd/>
            <a:tailEnd/>
          </a:ln>
        </p:spPr>
        <p:txBody>
          <a:bodyPr wrap="square" lIns="60960" tIns="30480" rIns="60960" bIns="30480">
            <a:spAutoFit/>
          </a:bodyPr>
          <a:lstStyle/>
          <a:p>
            <a:r>
              <a:rPr lang="en-US" sz="1300" b="1" dirty="0">
                <a:solidFill>
                  <a:schemeClr val="bg2">
                    <a:lumMod val="25000"/>
                  </a:schemeClr>
                </a:solidFill>
                <a:latin typeface="Candara" panose="020E0502030303020204" pitchFamily="34" charset="0"/>
              </a:rPr>
              <a:t>LOREM IPSUM</a:t>
            </a:r>
          </a:p>
          <a:p>
            <a:endParaRPr lang="en-US" sz="500" b="1" dirty="0">
              <a:solidFill>
                <a:schemeClr val="bg2">
                  <a:lumMod val="25000"/>
                </a:schemeClr>
              </a:solidFill>
              <a:latin typeface="Candara" panose="020E0502030303020204" pitchFamily="34" charset="0"/>
            </a:endParaRPr>
          </a:p>
          <a:p>
            <a:r>
              <a:rPr lang="en-US" sz="1000" dirty="0">
                <a:solidFill>
                  <a:schemeClr val="bg2">
                    <a:lumMod val="25000"/>
                  </a:schemeClr>
                </a:solidFill>
                <a:latin typeface="Candara" panose="020E0502030303020204" pitchFamily="34" charset="0"/>
              </a:rPr>
              <a:t>Lorem ipsum dolor sit amet, consectetur adipiscing elit.</a:t>
            </a:r>
          </a:p>
        </p:txBody>
      </p:sp>
      <p:sp>
        <p:nvSpPr>
          <p:cNvPr id="22" name="Text Box 10">
            <a:extLst>
              <a:ext uri="{FF2B5EF4-FFF2-40B4-BE49-F238E27FC236}">
                <a16:creationId xmlns:a16="http://schemas.microsoft.com/office/drawing/2014/main" id="{9E4FC410-0804-4C06-96E1-F0A60594BF44}"/>
              </a:ext>
            </a:extLst>
          </p:cNvPr>
          <p:cNvSpPr txBox="1">
            <a:spLocks noChangeArrowheads="1"/>
          </p:cNvSpPr>
          <p:nvPr/>
        </p:nvSpPr>
        <p:spPr bwMode="auto">
          <a:xfrm>
            <a:off x="6937826" y="3752510"/>
            <a:ext cx="1591502" cy="800219"/>
          </a:xfrm>
          <a:prstGeom prst="rect">
            <a:avLst/>
          </a:prstGeom>
          <a:noFill/>
          <a:ln w="9525">
            <a:noFill/>
            <a:miter lim="800000"/>
            <a:headEnd/>
            <a:tailEnd/>
          </a:ln>
        </p:spPr>
        <p:txBody>
          <a:bodyPr wrap="square" lIns="60960" tIns="30480" rIns="60960" bIns="30480">
            <a:spAutoFit/>
          </a:bodyPr>
          <a:lstStyle/>
          <a:p>
            <a:r>
              <a:rPr lang="en-US" sz="1300" b="1" dirty="0">
                <a:solidFill>
                  <a:schemeClr val="bg2">
                    <a:lumMod val="25000"/>
                  </a:schemeClr>
                </a:solidFill>
                <a:latin typeface="Candara" panose="020E0502030303020204" pitchFamily="34" charset="0"/>
              </a:rPr>
              <a:t>LOREM IPSUM</a:t>
            </a:r>
          </a:p>
          <a:p>
            <a:endParaRPr lang="en-US" sz="500" b="1" dirty="0">
              <a:solidFill>
                <a:schemeClr val="bg2">
                  <a:lumMod val="25000"/>
                </a:schemeClr>
              </a:solidFill>
              <a:latin typeface="Candara" panose="020E0502030303020204" pitchFamily="34" charset="0"/>
            </a:endParaRPr>
          </a:p>
          <a:p>
            <a:r>
              <a:rPr lang="en-US" sz="1000" dirty="0">
                <a:solidFill>
                  <a:schemeClr val="bg2">
                    <a:lumMod val="25000"/>
                  </a:schemeClr>
                </a:solidFill>
                <a:latin typeface="Candara" panose="020E0502030303020204" pitchFamily="34" charset="0"/>
              </a:rPr>
              <a:t>Lorem ipsum dolor sit amet, consectetur adipiscing elit.</a:t>
            </a:r>
          </a:p>
        </p:txBody>
      </p:sp>
      <p:sp>
        <p:nvSpPr>
          <p:cNvPr id="23" name="Text Box 10">
            <a:extLst>
              <a:ext uri="{FF2B5EF4-FFF2-40B4-BE49-F238E27FC236}">
                <a16:creationId xmlns:a16="http://schemas.microsoft.com/office/drawing/2014/main" id="{F88FF12D-1C77-45D3-B140-A4BCAB846491}"/>
              </a:ext>
            </a:extLst>
          </p:cNvPr>
          <p:cNvSpPr txBox="1">
            <a:spLocks noChangeArrowheads="1"/>
          </p:cNvSpPr>
          <p:nvPr/>
        </p:nvSpPr>
        <p:spPr bwMode="auto">
          <a:xfrm>
            <a:off x="6937826" y="2613787"/>
            <a:ext cx="1591502" cy="800219"/>
          </a:xfrm>
          <a:prstGeom prst="rect">
            <a:avLst/>
          </a:prstGeom>
          <a:noFill/>
          <a:ln w="9525">
            <a:noFill/>
            <a:miter lim="800000"/>
            <a:headEnd/>
            <a:tailEnd/>
          </a:ln>
        </p:spPr>
        <p:txBody>
          <a:bodyPr wrap="square" lIns="60960" tIns="30480" rIns="60960" bIns="30480">
            <a:spAutoFit/>
          </a:bodyPr>
          <a:lstStyle/>
          <a:p>
            <a:pPr algn="r"/>
            <a:r>
              <a:rPr lang="en-US" sz="1300" b="1" dirty="0">
                <a:solidFill>
                  <a:schemeClr val="bg2">
                    <a:lumMod val="25000"/>
                  </a:schemeClr>
                </a:solidFill>
                <a:latin typeface="Candara" panose="020E0502030303020204" pitchFamily="34" charset="0"/>
              </a:rPr>
              <a:t>LOREM IPSUM</a:t>
            </a:r>
          </a:p>
          <a:p>
            <a:pPr algn="r"/>
            <a:endParaRPr lang="en-US" sz="500" b="1" dirty="0">
              <a:solidFill>
                <a:schemeClr val="bg2">
                  <a:lumMod val="25000"/>
                </a:schemeClr>
              </a:solidFill>
              <a:latin typeface="Candara" panose="020E0502030303020204" pitchFamily="34" charset="0"/>
            </a:endParaRPr>
          </a:p>
          <a:p>
            <a:pPr algn="r"/>
            <a:r>
              <a:rPr lang="en-US" sz="1000" dirty="0">
                <a:solidFill>
                  <a:schemeClr val="bg2">
                    <a:lumMod val="25000"/>
                  </a:schemeClr>
                </a:solidFill>
                <a:latin typeface="Candara" panose="020E0502030303020204" pitchFamily="34" charset="0"/>
              </a:rPr>
              <a:t>Lorem ipsum dolor sit amet, consectetur adipiscing elit.</a:t>
            </a:r>
          </a:p>
        </p:txBody>
      </p:sp>
      <p:sp>
        <p:nvSpPr>
          <p:cNvPr id="24" name="Text Box 10">
            <a:extLst>
              <a:ext uri="{FF2B5EF4-FFF2-40B4-BE49-F238E27FC236}">
                <a16:creationId xmlns:a16="http://schemas.microsoft.com/office/drawing/2014/main" id="{0FC81E69-8053-4D5E-9A9C-1955EC66F560}"/>
              </a:ext>
            </a:extLst>
          </p:cNvPr>
          <p:cNvSpPr txBox="1">
            <a:spLocks noChangeArrowheads="1"/>
          </p:cNvSpPr>
          <p:nvPr/>
        </p:nvSpPr>
        <p:spPr bwMode="auto">
          <a:xfrm>
            <a:off x="6937826" y="4919279"/>
            <a:ext cx="1591502" cy="800219"/>
          </a:xfrm>
          <a:prstGeom prst="rect">
            <a:avLst/>
          </a:prstGeom>
          <a:noFill/>
          <a:ln w="9525">
            <a:noFill/>
            <a:miter lim="800000"/>
            <a:headEnd/>
            <a:tailEnd/>
          </a:ln>
        </p:spPr>
        <p:txBody>
          <a:bodyPr wrap="square" lIns="60960" tIns="30480" rIns="60960" bIns="30480">
            <a:spAutoFit/>
          </a:bodyPr>
          <a:lstStyle/>
          <a:p>
            <a:pPr algn="r"/>
            <a:r>
              <a:rPr lang="en-US" sz="1300" b="1" dirty="0">
                <a:solidFill>
                  <a:schemeClr val="bg2">
                    <a:lumMod val="25000"/>
                  </a:schemeClr>
                </a:solidFill>
                <a:latin typeface="Candara" panose="020E0502030303020204" pitchFamily="34" charset="0"/>
              </a:rPr>
              <a:t>LOREM IPSUM</a:t>
            </a:r>
          </a:p>
          <a:p>
            <a:pPr algn="r"/>
            <a:endParaRPr lang="en-US" sz="500" b="1" dirty="0">
              <a:solidFill>
                <a:schemeClr val="bg2">
                  <a:lumMod val="25000"/>
                </a:schemeClr>
              </a:solidFill>
              <a:latin typeface="Candara" panose="020E0502030303020204" pitchFamily="34" charset="0"/>
            </a:endParaRPr>
          </a:p>
          <a:p>
            <a:pPr algn="r"/>
            <a:r>
              <a:rPr lang="en-US" sz="1000" dirty="0">
                <a:solidFill>
                  <a:schemeClr val="bg2">
                    <a:lumMod val="25000"/>
                  </a:schemeClr>
                </a:solidFill>
                <a:latin typeface="Candara" panose="020E0502030303020204" pitchFamily="34" charset="0"/>
              </a:rPr>
              <a:t>Lorem ipsum dolor sit amet, consectetur adipiscing elit.</a:t>
            </a:r>
          </a:p>
        </p:txBody>
      </p:sp>
      <p:sp>
        <p:nvSpPr>
          <p:cNvPr id="25" name="Text Box 10">
            <a:extLst>
              <a:ext uri="{FF2B5EF4-FFF2-40B4-BE49-F238E27FC236}">
                <a16:creationId xmlns:a16="http://schemas.microsoft.com/office/drawing/2014/main" id="{85EFD8B9-B6CB-4CD3-A339-DB355EB06D98}"/>
              </a:ext>
            </a:extLst>
          </p:cNvPr>
          <p:cNvSpPr txBox="1">
            <a:spLocks noChangeArrowheads="1"/>
          </p:cNvSpPr>
          <p:nvPr/>
        </p:nvSpPr>
        <p:spPr bwMode="auto">
          <a:xfrm>
            <a:off x="8825915" y="1361024"/>
            <a:ext cx="2041693" cy="1061829"/>
          </a:xfrm>
          <a:prstGeom prst="rect">
            <a:avLst/>
          </a:prstGeom>
          <a:noFill/>
          <a:ln w="9525">
            <a:noFill/>
            <a:miter lim="800000"/>
            <a:headEnd/>
            <a:tailEnd/>
          </a:ln>
        </p:spPr>
        <p:txBody>
          <a:bodyPr wrap="square" lIns="60960" tIns="30480" rIns="60960" bIns="30480">
            <a:spAutoFit/>
          </a:bodyPr>
          <a:lstStyle/>
          <a:p>
            <a:r>
              <a:rPr lang="en-US" sz="1500" b="1" dirty="0">
                <a:solidFill>
                  <a:schemeClr val="bg1"/>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26" name="Text Box 10">
            <a:extLst>
              <a:ext uri="{FF2B5EF4-FFF2-40B4-BE49-F238E27FC236}">
                <a16:creationId xmlns:a16="http://schemas.microsoft.com/office/drawing/2014/main" id="{9A1285E4-3F89-4DD2-B017-A9947E8E509E}"/>
              </a:ext>
            </a:extLst>
          </p:cNvPr>
          <p:cNvSpPr txBox="1">
            <a:spLocks noChangeArrowheads="1"/>
          </p:cNvSpPr>
          <p:nvPr/>
        </p:nvSpPr>
        <p:spPr bwMode="auto">
          <a:xfrm>
            <a:off x="8825915" y="3621704"/>
            <a:ext cx="2041693" cy="1061829"/>
          </a:xfrm>
          <a:prstGeom prst="rect">
            <a:avLst/>
          </a:prstGeom>
          <a:noFill/>
          <a:ln w="9525">
            <a:noFill/>
            <a:miter lim="800000"/>
            <a:headEnd/>
            <a:tailEnd/>
          </a:ln>
        </p:spPr>
        <p:txBody>
          <a:bodyPr wrap="square" lIns="60960" tIns="30480" rIns="60960" bIns="30480">
            <a:spAutoFit/>
          </a:bodyPr>
          <a:lstStyle/>
          <a:p>
            <a:r>
              <a:rPr lang="en-US" sz="1500" b="1" dirty="0">
                <a:solidFill>
                  <a:schemeClr val="bg1"/>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27" name="Text Box 10">
            <a:extLst>
              <a:ext uri="{FF2B5EF4-FFF2-40B4-BE49-F238E27FC236}">
                <a16:creationId xmlns:a16="http://schemas.microsoft.com/office/drawing/2014/main" id="{1617BB1F-AEAA-4B30-9ED8-DE890347AE1E}"/>
              </a:ext>
            </a:extLst>
          </p:cNvPr>
          <p:cNvSpPr txBox="1">
            <a:spLocks noChangeArrowheads="1"/>
          </p:cNvSpPr>
          <p:nvPr/>
        </p:nvSpPr>
        <p:spPr bwMode="auto">
          <a:xfrm>
            <a:off x="4705676" y="2482979"/>
            <a:ext cx="2041693" cy="1061829"/>
          </a:xfrm>
          <a:prstGeom prst="rect">
            <a:avLst/>
          </a:prstGeom>
          <a:noFill/>
          <a:ln w="9525">
            <a:noFill/>
            <a:miter lim="800000"/>
            <a:headEnd/>
            <a:tailEnd/>
          </a:ln>
        </p:spPr>
        <p:txBody>
          <a:bodyPr wrap="square" lIns="60960" tIns="30480" rIns="60960" bIns="30480">
            <a:spAutoFit/>
          </a:bodyPr>
          <a:lstStyle/>
          <a:p>
            <a:pPr algn="r"/>
            <a:r>
              <a:rPr lang="en-US" sz="1500" b="1" dirty="0">
                <a:solidFill>
                  <a:schemeClr val="bg1"/>
                </a:solidFill>
                <a:latin typeface="Candara" panose="020E0502030303020204" pitchFamily="34" charset="0"/>
              </a:rPr>
              <a:t>LOREM IPSUM</a:t>
            </a:r>
          </a:p>
          <a:p>
            <a:pPr algn="r"/>
            <a:endParaRPr lang="en-US" sz="200" b="1" dirty="0">
              <a:solidFill>
                <a:srgbClr val="00B0F0"/>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28" name="Text Box 10">
            <a:extLst>
              <a:ext uri="{FF2B5EF4-FFF2-40B4-BE49-F238E27FC236}">
                <a16:creationId xmlns:a16="http://schemas.microsoft.com/office/drawing/2014/main" id="{00FD219D-3DFE-4FD2-BD9E-144E9136D5B9}"/>
              </a:ext>
            </a:extLst>
          </p:cNvPr>
          <p:cNvSpPr txBox="1">
            <a:spLocks noChangeArrowheads="1"/>
          </p:cNvSpPr>
          <p:nvPr/>
        </p:nvSpPr>
        <p:spPr bwMode="auto">
          <a:xfrm>
            <a:off x="4709098" y="4757420"/>
            <a:ext cx="2041693" cy="1061829"/>
          </a:xfrm>
          <a:prstGeom prst="rect">
            <a:avLst/>
          </a:prstGeom>
          <a:noFill/>
          <a:ln w="9525">
            <a:noFill/>
            <a:miter lim="800000"/>
            <a:headEnd/>
            <a:tailEnd/>
          </a:ln>
        </p:spPr>
        <p:txBody>
          <a:bodyPr wrap="square" lIns="60960" tIns="30480" rIns="60960" bIns="30480">
            <a:spAutoFit/>
          </a:bodyPr>
          <a:lstStyle/>
          <a:p>
            <a:pPr algn="r"/>
            <a:r>
              <a:rPr lang="en-US" sz="1500" b="1" dirty="0">
                <a:solidFill>
                  <a:schemeClr val="bg1"/>
                </a:solidFill>
                <a:latin typeface="Candara" panose="020E0502030303020204" pitchFamily="34" charset="0"/>
              </a:rPr>
              <a:t>LOREM IPSUM</a:t>
            </a:r>
          </a:p>
          <a:p>
            <a:pPr algn="r"/>
            <a:endParaRPr lang="en-US" sz="200" b="1" dirty="0">
              <a:solidFill>
                <a:srgbClr val="00B0F0"/>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a:t>
            </a:r>
          </a:p>
        </p:txBody>
      </p:sp>
      <p:pic>
        <p:nvPicPr>
          <p:cNvPr id="31" name="Picture 30">
            <a:hlinkClick r:id="rId2"/>
            <a:extLst>
              <a:ext uri="{FF2B5EF4-FFF2-40B4-BE49-F238E27FC236}">
                <a16:creationId xmlns:a16="http://schemas.microsoft.com/office/drawing/2014/main" id="{6179A5CD-CA95-4A47-A7E6-1C9AE8418F0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049070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wipe(left)">
                                      <p:cBhvr>
                                        <p:cTn id="10" dur="500"/>
                                        <p:tgtEl>
                                          <p:spTgt spid="29"/>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30">
                                            <p:txEl>
                                              <p:pRg st="0" end="0"/>
                                            </p:txEl>
                                          </p:spTgt>
                                        </p:tgtEl>
                                        <p:attrNameLst>
                                          <p:attrName>style.visibility</p:attrName>
                                        </p:attrNameLst>
                                      </p:cBhvr>
                                      <p:to>
                                        <p:strVal val="visible"/>
                                      </p:to>
                                    </p:set>
                                    <p:animEffect transition="in" filter="fade">
                                      <p:cBhvr>
                                        <p:cTn id="14" dur="500"/>
                                        <p:tgtEl>
                                          <p:spTgt spid="30">
                                            <p:txEl>
                                              <p:pRg st="0" end="0"/>
                                            </p:txEl>
                                          </p:spTgt>
                                        </p:tgtEl>
                                      </p:cBhvr>
                                    </p:animEffect>
                                    <p:anim calcmode="lin" valueType="num">
                                      <p:cBhvr>
                                        <p:cTn id="15" dur="500" fill="hold"/>
                                        <p:tgtEl>
                                          <p:spTgt spid="30">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30">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30">
                                            <p:txEl>
                                              <p:pRg st="2" end="2"/>
                                            </p:txEl>
                                          </p:spTgt>
                                        </p:tgtEl>
                                        <p:attrNameLst>
                                          <p:attrName>style.visibility</p:attrName>
                                        </p:attrNameLst>
                                      </p:cBhvr>
                                      <p:to>
                                        <p:strVal val="visible"/>
                                      </p:to>
                                    </p:set>
                                    <p:animEffect transition="in" filter="fade">
                                      <p:cBhvr>
                                        <p:cTn id="20" dur="500"/>
                                        <p:tgtEl>
                                          <p:spTgt spid="30">
                                            <p:txEl>
                                              <p:pRg st="2" end="2"/>
                                            </p:txEl>
                                          </p:spTgt>
                                        </p:tgtEl>
                                      </p:cBhvr>
                                    </p:animEffect>
                                    <p:anim calcmode="lin" valueType="num">
                                      <p:cBhvr>
                                        <p:cTn id="21" dur="500" fill="hold"/>
                                        <p:tgtEl>
                                          <p:spTgt spid="30">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30">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30">
                                            <p:txEl>
                                              <p:pRg st="3" end="3"/>
                                            </p:txEl>
                                          </p:spTgt>
                                        </p:tgtEl>
                                        <p:attrNameLst>
                                          <p:attrName>style.visibility</p:attrName>
                                        </p:attrNameLst>
                                      </p:cBhvr>
                                      <p:to>
                                        <p:strVal val="visible"/>
                                      </p:to>
                                    </p:set>
                                    <p:animEffect transition="in" filter="fade">
                                      <p:cBhvr>
                                        <p:cTn id="26" dur="500"/>
                                        <p:tgtEl>
                                          <p:spTgt spid="30">
                                            <p:txEl>
                                              <p:pRg st="3" end="3"/>
                                            </p:txEl>
                                          </p:spTgt>
                                        </p:tgtEl>
                                      </p:cBhvr>
                                    </p:animEffect>
                                    <p:anim calcmode="lin" valueType="num">
                                      <p:cBhvr>
                                        <p:cTn id="27" dur="500" fill="hold"/>
                                        <p:tgtEl>
                                          <p:spTgt spid="30">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30">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30">
                                            <p:txEl>
                                              <p:pRg st="5" end="5"/>
                                            </p:txEl>
                                          </p:spTgt>
                                        </p:tgtEl>
                                        <p:attrNameLst>
                                          <p:attrName>style.visibility</p:attrName>
                                        </p:attrNameLst>
                                      </p:cBhvr>
                                      <p:to>
                                        <p:strVal val="visible"/>
                                      </p:to>
                                    </p:set>
                                    <p:animEffect transition="in" filter="fade">
                                      <p:cBhvr>
                                        <p:cTn id="32" dur="500"/>
                                        <p:tgtEl>
                                          <p:spTgt spid="30">
                                            <p:txEl>
                                              <p:pRg st="5" end="5"/>
                                            </p:txEl>
                                          </p:spTgt>
                                        </p:tgtEl>
                                      </p:cBhvr>
                                    </p:animEffect>
                                    <p:anim calcmode="lin" valueType="num">
                                      <p:cBhvr>
                                        <p:cTn id="33" dur="500" fill="hold"/>
                                        <p:tgtEl>
                                          <p:spTgt spid="30">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30">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30">
                                            <p:txEl>
                                              <p:pRg st="7" end="7"/>
                                            </p:txEl>
                                          </p:spTgt>
                                        </p:tgtEl>
                                        <p:attrNameLst>
                                          <p:attrName>style.visibility</p:attrName>
                                        </p:attrNameLst>
                                      </p:cBhvr>
                                      <p:to>
                                        <p:strVal val="visible"/>
                                      </p:to>
                                    </p:set>
                                    <p:animEffect transition="in" filter="fade">
                                      <p:cBhvr>
                                        <p:cTn id="38" dur="500"/>
                                        <p:tgtEl>
                                          <p:spTgt spid="30">
                                            <p:txEl>
                                              <p:pRg st="7" end="7"/>
                                            </p:txEl>
                                          </p:spTgt>
                                        </p:tgtEl>
                                      </p:cBhvr>
                                    </p:animEffect>
                                    <p:anim calcmode="lin" valueType="num">
                                      <p:cBhvr>
                                        <p:cTn id="39" dur="500" fill="hold"/>
                                        <p:tgtEl>
                                          <p:spTgt spid="30">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30">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30">
                                            <p:txEl>
                                              <p:pRg st="9" end="9"/>
                                            </p:txEl>
                                          </p:spTgt>
                                        </p:tgtEl>
                                        <p:attrNameLst>
                                          <p:attrName>style.visibility</p:attrName>
                                        </p:attrNameLst>
                                      </p:cBhvr>
                                      <p:to>
                                        <p:strVal val="visible"/>
                                      </p:to>
                                    </p:set>
                                    <p:animEffect transition="in" filter="fade">
                                      <p:cBhvr>
                                        <p:cTn id="44" dur="500"/>
                                        <p:tgtEl>
                                          <p:spTgt spid="30">
                                            <p:txEl>
                                              <p:pRg st="9" end="9"/>
                                            </p:txEl>
                                          </p:spTgt>
                                        </p:tgtEl>
                                      </p:cBhvr>
                                    </p:animEffect>
                                    <p:anim calcmode="lin" valueType="num">
                                      <p:cBhvr>
                                        <p:cTn id="45" dur="500" fill="hold"/>
                                        <p:tgtEl>
                                          <p:spTgt spid="30">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30">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42" presetClass="entr" presetSubtype="0" fill="hold" grpId="0" nodeType="afterEffect">
                                  <p:stCondLst>
                                    <p:cond delay="0"/>
                                  </p:stCondLst>
                                  <p:childTnLst>
                                    <p:set>
                                      <p:cBhvr>
                                        <p:cTn id="49" dur="1" fill="hold">
                                          <p:stCondLst>
                                            <p:cond delay="0"/>
                                          </p:stCondLst>
                                        </p:cTn>
                                        <p:tgtEl>
                                          <p:spTgt spid="12"/>
                                        </p:tgtEl>
                                        <p:attrNameLst>
                                          <p:attrName>style.visibility</p:attrName>
                                        </p:attrNameLst>
                                      </p:cBhvr>
                                      <p:to>
                                        <p:strVal val="visible"/>
                                      </p:to>
                                    </p:set>
                                    <p:animEffect transition="in" filter="fade">
                                      <p:cBhvr>
                                        <p:cTn id="50" dur="1000"/>
                                        <p:tgtEl>
                                          <p:spTgt spid="12"/>
                                        </p:tgtEl>
                                      </p:cBhvr>
                                    </p:animEffect>
                                    <p:anim calcmode="lin" valueType="num">
                                      <p:cBhvr>
                                        <p:cTn id="51" dur="1000" fill="hold"/>
                                        <p:tgtEl>
                                          <p:spTgt spid="12"/>
                                        </p:tgtEl>
                                        <p:attrNameLst>
                                          <p:attrName>ppt_x</p:attrName>
                                        </p:attrNameLst>
                                      </p:cBhvr>
                                      <p:tavLst>
                                        <p:tav tm="0">
                                          <p:val>
                                            <p:strVal val="#ppt_x"/>
                                          </p:val>
                                        </p:tav>
                                        <p:tav tm="100000">
                                          <p:val>
                                            <p:strVal val="#ppt_x"/>
                                          </p:val>
                                        </p:tav>
                                      </p:tavLst>
                                    </p:anim>
                                    <p:anim calcmode="lin" valueType="num">
                                      <p:cBhvr>
                                        <p:cTn id="52" dur="1000" fill="hold"/>
                                        <p:tgtEl>
                                          <p:spTgt spid="12"/>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21"/>
                                        </p:tgtEl>
                                        <p:attrNameLst>
                                          <p:attrName>style.visibility</p:attrName>
                                        </p:attrNameLst>
                                      </p:cBhvr>
                                      <p:to>
                                        <p:strVal val="visible"/>
                                      </p:to>
                                    </p:set>
                                    <p:animEffect transition="in" filter="fade">
                                      <p:cBhvr>
                                        <p:cTn id="55" dur="1000"/>
                                        <p:tgtEl>
                                          <p:spTgt spid="21"/>
                                        </p:tgtEl>
                                      </p:cBhvr>
                                    </p:animEffect>
                                    <p:anim calcmode="lin" valueType="num">
                                      <p:cBhvr>
                                        <p:cTn id="56" dur="1000" fill="hold"/>
                                        <p:tgtEl>
                                          <p:spTgt spid="21"/>
                                        </p:tgtEl>
                                        <p:attrNameLst>
                                          <p:attrName>ppt_x</p:attrName>
                                        </p:attrNameLst>
                                      </p:cBhvr>
                                      <p:tavLst>
                                        <p:tav tm="0">
                                          <p:val>
                                            <p:strVal val="#ppt_x"/>
                                          </p:val>
                                        </p:tav>
                                        <p:tav tm="100000">
                                          <p:val>
                                            <p:strVal val="#ppt_x"/>
                                          </p:val>
                                        </p:tav>
                                      </p:tavLst>
                                    </p:anim>
                                    <p:anim calcmode="lin" valueType="num">
                                      <p:cBhvr>
                                        <p:cTn id="57" dur="1000" fill="hold"/>
                                        <p:tgtEl>
                                          <p:spTgt spid="21"/>
                                        </p:tgtEl>
                                        <p:attrNameLst>
                                          <p:attrName>ppt_y</p:attrName>
                                        </p:attrNameLst>
                                      </p:cBhvr>
                                      <p:tavLst>
                                        <p:tav tm="0">
                                          <p:val>
                                            <p:strVal val="#ppt_y+.1"/>
                                          </p:val>
                                        </p:tav>
                                        <p:tav tm="100000">
                                          <p:val>
                                            <p:strVal val="#ppt_y"/>
                                          </p:val>
                                        </p:tav>
                                      </p:tavLst>
                                    </p:anim>
                                  </p:childTnLst>
                                </p:cTn>
                              </p:par>
                            </p:childTnLst>
                          </p:cTn>
                        </p:par>
                        <p:par>
                          <p:cTn id="58" fill="hold">
                            <p:stCondLst>
                              <p:cond delay="4500"/>
                            </p:stCondLst>
                            <p:childTnLst>
                              <p:par>
                                <p:cTn id="59" presetID="31" presetClass="entr" presetSubtype="0" fill="hold" grpId="0" nodeType="afterEffect">
                                  <p:stCondLst>
                                    <p:cond delay="0"/>
                                  </p:stCondLst>
                                  <p:childTnLst>
                                    <p:set>
                                      <p:cBhvr>
                                        <p:cTn id="60" dur="1" fill="hold">
                                          <p:stCondLst>
                                            <p:cond delay="0"/>
                                          </p:stCondLst>
                                        </p:cTn>
                                        <p:tgtEl>
                                          <p:spTgt spid="11"/>
                                        </p:tgtEl>
                                        <p:attrNameLst>
                                          <p:attrName>style.visibility</p:attrName>
                                        </p:attrNameLst>
                                      </p:cBhvr>
                                      <p:to>
                                        <p:strVal val="visible"/>
                                      </p:to>
                                    </p:set>
                                    <p:anim calcmode="lin" valueType="num">
                                      <p:cBhvr>
                                        <p:cTn id="61" dur="1000" fill="hold"/>
                                        <p:tgtEl>
                                          <p:spTgt spid="11"/>
                                        </p:tgtEl>
                                        <p:attrNameLst>
                                          <p:attrName>ppt_w</p:attrName>
                                        </p:attrNameLst>
                                      </p:cBhvr>
                                      <p:tavLst>
                                        <p:tav tm="0">
                                          <p:val>
                                            <p:fltVal val="0"/>
                                          </p:val>
                                        </p:tav>
                                        <p:tav tm="100000">
                                          <p:val>
                                            <p:strVal val="#ppt_w"/>
                                          </p:val>
                                        </p:tav>
                                      </p:tavLst>
                                    </p:anim>
                                    <p:anim calcmode="lin" valueType="num">
                                      <p:cBhvr>
                                        <p:cTn id="62" dur="1000" fill="hold"/>
                                        <p:tgtEl>
                                          <p:spTgt spid="11"/>
                                        </p:tgtEl>
                                        <p:attrNameLst>
                                          <p:attrName>ppt_h</p:attrName>
                                        </p:attrNameLst>
                                      </p:cBhvr>
                                      <p:tavLst>
                                        <p:tav tm="0">
                                          <p:val>
                                            <p:fltVal val="0"/>
                                          </p:val>
                                        </p:tav>
                                        <p:tav tm="100000">
                                          <p:val>
                                            <p:strVal val="#ppt_h"/>
                                          </p:val>
                                        </p:tav>
                                      </p:tavLst>
                                    </p:anim>
                                    <p:anim calcmode="lin" valueType="num">
                                      <p:cBhvr>
                                        <p:cTn id="63" dur="1000" fill="hold"/>
                                        <p:tgtEl>
                                          <p:spTgt spid="11"/>
                                        </p:tgtEl>
                                        <p:attrNameLst>
                                          <p:attrName>style.rotation</p:attrName>
                                        </p:attrNameLst>
                                      </p:cBhvr>
                                      <p:tavLst>
                                        <p:tav tm="0">
                                          <p:val>
                                            <p:fltVal val="90"/>
                                          </p:val>
                                        </p:tav>
                                        <p:tav tm="100000">
                                          <p:val>
                                            <p:fltVal val="0"/>
                                          </p:val>
                                        </p:tav>
                                      </p:tavLst>
                                    </p:anim>
                                    <p:animEffect transition="in" filter="fade">
                                      <p:cBhvr>
                                        <p:cTn id="64" dur="1000"/>
                                        <p:tgtEl>
                                          <p:spTgt spid="11"/>
                                        </p:tgtEl>
                                      </p:cBhvr>
                                    </p:animEffect>
                                  </p:childTnLst>
                                </p:cTn>
                              </p:par>
                              <p:par>
                                <p:cTn id="65" presetID="31" presetClass="entr" presetSubtype="0" fill="hold" grpId="0" nodeType="withEffect">
                                  <p:stCondLst>
                                    <p:cond delay="0"/>
                                  </p:stCondLst>
                                  <p:childTnLst>
                                    <p:set>
                                      <p:cBhvr>
                                        <p:cTn id="66" dur="1" fill="hold">
                                          <p:stCondLst>
                                            <p:cond delay="0"/>
                                          </p:stCondLst>
                                        </p:cTn>
                                        <p:tgtEl>
                                          <p:spTgt spid="25"/>
                                        </p:tgtEl>
                                        <p:attrNameLst>
                                          <p:attrName>style.visibility</p:attrName>
                                        </p:attrNameLst>
                                      </p:cBhvr>
                                      <p:to>
                                        <p:strVal val="visible"/>
                                      </p:to>
                                    </p:set>
                                    <p:anim calcmode="lin" valueType="num">
                                      <p:cBhvr>
                                        <p:cTn id="67" dur="1000" fill="hold"/>
                                        <p:tgtEl>
                                          <p:spTgt spid="25"/>
                                        </p:tgtEl>
                                        <p:attrNameLst>
                                          <p:attrName>ppt_w</p:attrName>
                                        </p:attrNameLst>
                                      </p:cBhvr>
                                      <p:tavLst>
                                        <p:tav tm="0">
                                          <p:val>
                                            <p:fltVal val="0"/>
                                          </p:val>
                                        </p:tav>
                                        <p:tav tm="100000">
                                          <p:val>
                                            <p:strVal val="#ppt_w"/>
                                          </p:val>
                                        </p:tav>
                                      </p:tavLst>
                                    </p:anim>
                                    <p:anim calcmode="lin" valueType="num">
                                      <p:cBhvr>
                                        <p:cTn id="68" dur="1000" fill="hold"/>
                                        <p:tgtEl>
                                          <p:spTgt spid="25"/>
                                        </p:tgtEl>
                                        <p:attrNameLst>
                                          <p:attrName>ppt_h</p:attrName>
                                        </p:attrNameLst>
                                      </p:cBhvr>
                                      <p:tavLst>
                                        <p:tav tm="0">
                                          <p:val>
                                            <p:fltVal val="0"/>
                                          </p:val>
                                        </p:tav>
                                        <p:tav tm="100000">
                                          <p:val>
                                            <p:strVal val="#ppt_h"/>
                                          </p:val>
                                        </p:tav>
                                      </p:tavLst>
                                    </p:anim>
                                    <p:anim calcmode="lin" valueType="num">
                                      <p:cBhvr>
                                        <p:cTn id="69" dur="1000" fill="hold"/>
                                        <p:tgtEl>
                                          <p:spTgt spid="25"/>
                                        </p:tgtEl>
                                        <p:attrNameLst>
                                          <p:attrName>style.rotation</p:attrName>
                                        </p:attrNameLst>
                                      </p:cBhvr>
                                      <p:tavLst>
                                        <p:tav tm="0">
                                          <p:val>
                                            <p:fltVal val="90"/>
                                          </p:val>
                                        </p:tav>
                                        <p:tav tm="100000">
                                          <p:val>
                                            <p:fltVal val="0"/>
                                          </p:val>
                                        </p:tav>
                                      </p:tavLst>
                                    </p:anim>
                                    <p:animEffect transition="in" filter="fade">
                                      <p:cBhvr>
                                        <p:cTn id="70" dur="1000"/>
                                        <p:tgtEl>
                                          <p:spTgt spid="25"/>
                                        </p:tgtEl>
                                      </p:cBhvr>
                                    </p:animEffect>
                                  </p:childTnLst>
                                </p:cTn>
                              </p:par>
                              <p:par>
                                <p:cTn id="71" presetID="31" presetClass="entr" presetSubtype="0" fill="hold" grpId="0" nodeType="withEffect">
                                  <p:stCondLst>
                                    <p:cond delay="0"/>
                                  </p:stCondLst>
                                  <p:childTnLst>
                                    <p:set>
                                      <p:cBhvr>
                                        <p:cTn id="72" dur="1" fill="hold">
                                          <p:stCondLst>
                                            <p:cond delay="0"/>
                                          </p:stCondLst>
                                        </p:cTn>
                                        <p:tgtEl>
                                          <p:spTgt spid="17"/>
                                        </p:tgtEl>
                                        <p:attrNameLst>
                                          <p:attrName>style.visibility</p:attrName>
                                        </p:attrNameLst>
                                      </p:cBhvr>
                                      <p:to>
                                        <p:strVal val="visible"/>
                                      </p:to>
                                    </p:set>
                                    <p:anim calcmode="lin" valueType="num">
                                      <p:cBhvr>
                                        <p:cTn id="73" dur="1000" fill="hold"/>
                                        <p:tgtEl>
                                          <p:spTgt spid="17"/>
                                        </p:tgtEl>
                                        <p:attrNameLst>
                                          <p:attrName>ppt_w</p:attrName>
                                        </p:attrNameLst>
                                      </p:cBhvr>
                                      <p:tavLst>
                                        <p:tav tm="0">
                                          <p:val>
                                            <p:fltVal val="0"/>
                                          </p:val>
                                        </p:tav>
                                        <p:tav tm="100000">
                                          <p:val>
                                            <p:strVal val="#ppt_w"/>
                                          </p:val>
                                        </p:tav>
                                      </p:tavLst>
                                    </p:anim>
                                    <p:anim calcmode="lin" valueType="num">
                                      <p:cBhvr>
                                        <p:cTn id="74" dur="1000" fill="hold"/>
                                        <p:tgtEl>
                                          <p:spTgt spid="17"/>
                                        </p:tgtEl>
                                        <p:attrNameLst>
                                          <p:attrName>ppt_h</p:attrName>
                                        </p:attrNameLst>
                                      </p:cBhvr>
                                      <p:tavLst>
                                        <p:tav tm="0">
                                          <p:val>
                                            <p:fltVal val="0"/>
                                          </p:val>
                                        </p:tav>
                                        <p:tav tm="100000">
                                          <p:val>
                                            <p:strVal val="#ppt_h"/>
                                          </p:val>
                                        </p:tav>
                                      </p:tavLst>
                                    </p:anim>
                                    <p:anim calcmode="lin" valueType="num">
                                      <p:cBhvr>
                                        <p:cTn id="75" dur="1000" fill="hold"/>
                                        <p:tgtEl>
                                          <p:spTgt spid="17"/>
                                        </p:tgtEl>
                                        <p:attrNameLst>
                                          <p:attrName>style.rotation</p:attrName>
                                        </p:attrNameLst>
                                      </p:cBhvr>
                                      <p:tavLst>
                                        <p:tav tm="0">
                                          <p:val>
                                            <p:fltVal val="90"/>
                                          </p:val>
                                        </p:tav>
                                        <p:tav tm="100000">
                                          <p:val>
                                            <p:fltVal val="0"/>
                                          </p:val>
                                        </p:tav>
                                      </p:tavLst>
                                    </p:anim>
                                    <p:animEffect transition="in" filter="fade">
                                      <p:cBhvr>
                                        <p:cTn id="76" dur="1000"/>
                                        <p:tgtEl>
                                          <p:spTgt spid="17"/>
                                        </p:tgtEl>
                                      </p:cBhvr>
                                    </p:animEffect>
                                  </p:childTnLst>
                                </p:cTn>
                              </p:par>
                            </p:childTnLst>
                          </p:cTn>
                        </p:par>
                        <p:par>
                          <p:cTn id="77" fill="hold">
                            <p:stCondLst>
                              <p:cond delay="5500"/>
                            </p:stCondLst>
                            <p:childTnLst>
                              <p:par>
                                <p:cTn id="78" presetID="42" presetClass="entr" presetSubtype="0" fill="hold" grpId="0" nodeType="afterEffect">
                                  <p:stCondLst>
                                    <p:cond delay="0"/>
                                  </p:stCondLst>
                                  <p:childTnLst>
                                    <p:set>
                                      <p:cBhvr>
                                        <p:cTn id="79" dur="1" fill="hold">
                                          <p:stCondLst>
                                            <p:cond delay="0"/>
                                          </p:stCondLst>
                                        </p:cTn>
                                        <p:tgtEl>
                                          <p:spTgt spid="10"/>
                                        </p:tgtEl>
                                        <p:attrNameLst>
                                          <p:attrName>style.visibility</p:attrName>
                                        </p:attrNameLst>
                                      </p:cBhvr>
                                      <p:to>
                                        <p:strVal val="visible"/>
                                      </p:to>
                                    </p:set>
                                    <p:animEffect transition="in" filter="fade">
                                      <p:cBhvr>
                                        <p:cTn id="80" dur="1000"/>
                                        <p:tgtEl>
                                          <p:spTgt spid="10"/>
                                        </p:tgtEl>
                                      </p:cBhvr>
                                    </p:animEffect>
                                    <p:anim calcmode="lin" valueType="num">
                                      <p:cBhvr>
                                        <p:cTn id="81" dur="1000" fill="hold"/>
                                        <p:tgtEl>
                                          <p:spTgt spid="10"/>
                                        </p:tgtEl>
                                        <p:attrNameLst>
                                          <p:attrName>ppt_x</p:attrName>
                                        </p:attrNameLst>
                                      </p:cBhvr>
                                      <p:tavLst>
                                        <p:tav tm="0">
                                          <p:val>
                                            <p:strVal val="#ppt_x"/>
                                          </p:val>
                                        </p:tav>
                                        <p:tav tm="100000">
                                          <p:val>
                                            <p:strVal val="#ppt_x"/>
                                          </p:val>
                                        </p:tav>
                                      </p:tavLst>
                                    </p:anim>
                                    <p:anim calcmode="lin" valueType="num">
                                      <p:cBhvr>
                                        <p:cTn id="82" dur="1000" fill="hold"/>
                                        <p:tgtEl>
                                          <p:spTgt spid="10"/>
                                        </p:tgtEl>
                                        <p:attrNameLst>
                                          <p:attrName>ppt_y</p:attrName>
                                        </p:attrNameLst>
                                      </p:cBhvr>
                                      <p:tavLst>
                                        <p:tav tm="0">
                                          <p:val>
                                            <p:strVal val="#ppt_y+.1"/>
                                          </p:val>
                                        </p:tav>
                                        <p:tav tm="100000">
                                          <p:val>
                                            <p:strVal val="#ppt_y"/>
                                          </p:val>
                                        </p:tav>
                                      </p:tavLst>
                                    </p:anim>
                                  </p:childTnLst>
                                </p:cTn>
                              </p:par>
                              <p:par>
                                <p:cTn id="83" presetID="42" presetClass="entr" presetSubtype="0" fill="hold" grpId="0" nodeType="withEffect">
                                  <p:stCondLst>
                                    <p:cond delay="0"/>
                                  </p:stCondLst>
                                  <p:childTnLst>
                                    <p:set>
                                      <p:cBhvr>
                                        <p:cTn id="84" dur="1" fill="hold">
                                          <p:stCondLst>
                                            <p:cond delay="0"/>
                                          </p:stCondLst>
                                        </p:cTn>
                                        <p:tgtEl>
                                          <p:spTgt spid="23"/>
                                        </p:tgtEl>
                                        <p:attrNameLst>
                                          <p:attrName>style.visibility</p:attrName>
                                        </p:attrNameLst>
                                      </p:cBhvr>
                                      <p:to>
                                        <p:strVal val="visible"/>
                                      </p:to>
                                    </p:set>
                                    <p:animEffect transition="in" filter="fade">
                                      <p:cBhvr>
                                        <p:cTn id="85" dur="1000"/>
                                        <p:tgtEl>
                                          <p:spTgt spid="23"/>
                                        </p:tgtEl>
                                      </p:cBhvr>
                                    </p:animEffect>
                                    <p:anim calcmode="lin" valueType="num">
                                      <p:cBhvr>
                                        <p:cTn id="86" dur="1000" fill="hold"/>
                                        <p:tgtEl>
                                          <p:spTgt spid="23"/>
                                        </p:tgtEl>
                                        <p:attrNameLst>
                                          <p:attrName>ppt_x</p:attrName>
                                        </p:attrNameLst>
                                      </p:cBhvr>
                                      <p:tavLst>
                                        <p:tav tm="0">
                                          <p:val>
                                            <p:strVal val="#ppt_x"/>
                                          </p:val>
                                        </p:tav>
                                        <p:tav tm="100000">
                                          <p:val>
                                            <p:strVal val="#ppt_x"/>
                                          </p:val>
                                        </p:tav>
                                      </p:tavLst>
                                    </p:anim>
                                    <p:anim calcmode="lin" valueType="num">
                                      <p:cBhvr>
                                        <p:cTn id="87" dur="1000" fill="hold"/>
                                        <p:tgtEl>
                                          <p:spTgt spid="23"/>
                                        </p:tgtEl>
                                        <p:attrNameLst>
                                          <p:attrName>ppt_y</p:attrName>
                                        </p:attrNameLst>
                                      </p:cBhvr>
                                      <p:tavLst>
                                        <p:tav tm="0">
                                          <p:val>
                                            <p:strVal val="#ppt_y+.1"/>
                                          </p:val>
                                        </p:tav>
                                        <p:tav tm="100000">
                                          <p:val>
                                            <p:strVal val="#ppt_y"/>
                                          </p:val>
                                        </p:tav>
                                      </p:tavLst>
                                    </p:anim>
                                  </p:childTnLst>
                                </p:cTn>
                              </p:par>
                            </p:childTnLst>
                          </p:cTn>
                        </p:par>
                        <p:par>
                          <p:cTn id="88" fill="hold">
                            <p:stCondLst>
                              <p:cond delay="6500"/>
                            </p:stCondLst>
                            <p:childTnLst>
                              <p:par>
                                <p:cTn id="89" presetID="31" presetClass="entr" presetSubtype="0" fill="hold" grpId="0" nodeType="afterEffect">
                                  <p:stCondLst>
                                    <p:cond delay="0"/>
                                  </p:stCondLst>
                                  <p:childTnLst>
                                    <p:set>
                                      <p:cBhvr>
                                        <p:cTn id="90" dur="1" fill="hold">
                                          <p:stCondLst>
                                            <p:cond delay="0"/>
                                          </p:stCondLst>
                                        </p:cTn>
                                        <p:tgtEl>
                                          <p:spTgt spid="9"/>
                                        </p:tgtEl>
                                        <p:attrNameLst>
                                          <p:attrName>style.visibility</p:attrName>
                                        </p:attrNameLst>
                                      </p:cBhvr>
                                      <p:to>
                                        <p:strVal val="visible"/>
                                      </p:to>
                                    </p:set>
                                    <p:anim calcmode="lin" valueType="num">
                                      <p:cBhvr>
                                        <p:cTn id="91" dur="1000" fill="hold"/>
                                        <p:tgtEl>
                                          <p:spTgt spid="9"/>
                                        </p:tgtEl>
                                        <p:attrNameLst>
                                          <p:attrName>ppt_w</p:attrName>
                                        </p:attrNameLst>
                                      </p:cBhvr>
                                      <p:tavLst>
                                        <p:tav tm="0">
                                          <p:val>
                                            <p:fltVal val="0"/>
                                          </p:val>
                                        </p:tav>
                                        <p:tav tm="100000">
                                          <p:val>
                                            <p:strVal val="#ppt_w"/>
                                          </p:val>
                                        </p:tav>
                                      </p:tavLst>
                                    </p:anim>
                                    <p:anim calcmode="lin" valueType="num">
                                      <p:cBhvr>
                                        <p:cTn id="92" dur="1000" fill="hold"/>
                                        <p:tgtEl>
                                          <p:spTgt spid="9"/>
                                        </p:tgtEl>
                                        <p:attrNameLst>
                                          <p:attrName>ppt_h</p:attrName>
                                        </p:attrNameLst>
                                      </p:cBhvr>
                                      <p:tavLst>
                                        <p:tav tm="0">
                                          <p:val>
                                            <p:fltVal val="0"/>
                                          </p:val>
                                        </p:tav>
                                        <p:tav tm="100000">
                                          <p:val>
                                            <p:strVal val="#ppt_h"/>
                                          </p:val>
                                        </p:tav>
                                      </p:tavLst>
                                    </p:anim>
                                    <p:anim calcmode="lin" valueType="num">
                                      <p:cBhvr>
                                        <p:cTn id="93" dur="1000" fill="hold"/>
                                        <p:tgtEl>
                                          <p:spTgt spid="9"/>
                                        </p:tgtEl>
                                        <p:attrNameLst>
                                          <p:attrName>style.rotation</p:attrName>
                                        </p:attrNameLst>
                                      </p:cBhvr>
                                      <p:tavLst>
                                        <p:tav tm="0">
                                          <p:val>
                                            <p:fltVal val="90"/>
                                          </p:val>
                                        </p:tav>
                                        <p:tav tm="100000">
                                          <p:val>
                                            <p:fltVal val="0"/>
                                          </p:val>
                                        </p:tav>
                                      </p:tavLst>
                                    </p:anim>
                                    <p:animEffect transition="in" filter="fade">
                                      <p:cBhvr>
                                        <p:cTn id="94" dur="1000"/>
                                        <p:tgtEl>
                                          <p:spTgt spid="9"/>
                                        </p:tgtEl>
                                      </p:cBhvr>
                                    </p:animEffect>
                                  </p:childTnLst>
                                </p:cTn>
                              </p:par>
                              <p:par>
                                <p:cTn id="95" presetID="31" presetClass="entr" presetSubtype="0" fill="hold" grpId="0" nodeType="withEffect">
                                  <p:stCondLst>
                                    <p:cond delay="0"/>
                                  </p:stCondLst>
                                  <p:childTnLst>
                                    <p:set>
                                      <p:cBhvr>
                                        <p:cTn id="96" dur="1" fill="hold">
                                          <p:stCondLst>
                                            <p:cond delay="0"/>
                                          </p:stCondLst>
                                        </p:cTn>
                                        <p:tgtEl>
                                          <p:spTgt spid="27"/>
                                        </p:tgtEl>
                                        <p:attrNameLst>
                                          <p:attrName>style.visibility</p:attrName>
                                        </p:attrNameLst>
                                      </p:cBhvr>
                                      <p:to>
                                        <p:strVal val="visible"/>
                                      </p:to>
                                    </p:set>
                                    <p:anim calcmode="lin" valueType="num">
                                      <p:cBhvr>
                                        <p:cTn id="97" dur="1000" fill="hold"/>
                                        <p:tgtEl>
                                          <p:spTgt spid="27"/>
                                        </p:tgtEl>
                                        <p:attrNameLst>
                                          <p:attrName>ppt_w</p:attrName>
                                        </p:attrNameLst>
                                      </p:cBhvr>
                                      <p:tavLst>
                                        <p:tav tm="0">
                                          <p:val>
                                            <p:fltVal val="0"/>
                                          </p:val>
                                        </p:tav>
                                        <p:tav tm="100000">
                                          <p:val>
                                            <p:strVal val="#ppt_w"/>
                                          </p:val>
                                        </p:tav>
                                      </p:tavLst>
                                    </p:anim>
                                    <p:anim calcmode="lin" valueType="num">
                                      <p:cBhvr>
                                        <p:cTn id="98" dur="1000" fill="hold"/>
                                        <p:tgtEl>
                                          <p:spTgt spid="27"/>
                                        </p:tgtEl>
                                        <p:attrNameLst>
                                          <p:attrName>ppt_h</p:attrName>
                                        </p:attrNameLst>
                                      </p:cBhvr>
                                      <p:tavLst>
                                        <p:tav tm="0">
                                          <p:val>
                                            <p:fltVal val="0"/>
                                          </p:val>
                                        </p:tav>
                                        <p:tav tm="100000">
                                          <p:val>
                                            <p:strVal val="#ppt_h"/>
                                          </p:val>
                                        </p:tav>
                                      </p:tavLst>
                                    </p:anim>
                                    <p:anim calcmode="lin" valueType="num">
                                      <p:cBhvr>
                                        <p:cTn id="99" dur="1000" fill="hold"/>
                                        <p:tgtEl>
                                          <p:spTgt spid="27"/>
                                        </p:tgtEl>
                                        <p:attrNameLst>
                                          <p:attrName>style.rotation</p:attrName>
                                        </p:attrNameLst>
                                      </p:cBhvr>
                                      <p:tavLst>
                                        <p:tav tm="0">
                                          <p:val>
                                            <p:fltVal val="90"/>
                                          </p:val>
                                        </p:tav>
                                        <p:tav tm="100000">
                                          <p:val>
                                            <p:fltVal val="0"/>
                                          </p:val>
                                        </p:tav>
                                      </p:tavLst>
                                    </p:anim>
                                    <p:animEffect transition="in" filter="fade">
                                      <p:cBhvr>
                                        <p:cTn id="100" dur="1000"/>
                                        <p:tgtEl>
                                          <p:spTgt spid="27"/>
                                        </p:tgtEl>
                                      </p:cBhvr>
                                    </p:animEffect>
                                  </p:childTnLst>
                                </p:cTn>
                              </p:par>
                              <p:par>
                                <p:cTn id="101" presetID="31" presetClass="entr" presetSubtype="0" fill="hold" grpId="0" nodeType="withEffect">
                                  <p:stCondLst>
                                    <p:cond delay="0"/>
                                  </p:stCondLst>
                                  <p:childTnLst>
                                    <p:set>
                                      <p:cBhvr>
                                        <p:cTn id="102" dur="1" fill="hold">
                                          <p:stCondLst>
                                            <p:cond delay="0"/>
                                          </p:stCondLst>
                                        </p:cTn>
                                        <p:tgtEl>
                                          <p:spTgt spid="18"/>
                                        </p:tgtEl>
                                        <p:attrNameLst>
                                          <p:attrName>style.visibility</p:attrName>
                                        </p:attrNameLst>
                                      </p:cBhvr>
                                      <p:to>
                                        <p:strVal val="visible"/>
                                      </p:to>
                                    </p:set>
                                    <p:anim calcmode="lin" valueType="num">
                                      <p:cBhvr>
                                        <p:cTn id="103" dur="1000" fill="hold"/>
                                        <p:tgtEl>
                                          <p:spTgt spid="18"/>
                                        </p:tgtEl>
                                        <p:attrNameLst>
                                          <p:attrName>ppt_w</p:attrName>
                                        </p:attrNameLst>
                                      </p:cBhvr>
                                      <p:tavLst>
                                        <p:tav tm="0">
                                          <p:val>
                                            <p:fltVal val="0"/>
                                          </p:val>
                                        </p:tav>
                                        <p:tav tm="100000">
                                          <p:val>
                                            <p:strVal val="#ppt_w"/>
                                          </p:val>
                                        </p:tav>
                                      </p:tavLst>
                                    </p:anim>
                                    <p:anim calcmode="lin" valueType="num">
                                      <p:cBhvr>
                                        <p:cTn id="104" dur="1000" fill="hold"/>
                                        <p:tgtEl>
                                          <p:spTgt spid="18"/>
                                        </p:tgtEl>
                                        <p:attrNameLst>
                                          <p:attrName>ppt_h</p:attrName>
                                        </p:attrNameLst>
                                      </p:cBhvr>
                                      <p:tavLst>
                                        <p:tav tm="0">
                                          <p:val>
                                            <p:fltVal val="0"/>
                                          </p:val>
                                        </p:tav>
                                        <p:tav tm="100000">
                                          <p:val>
                                            <p:strVal val="#ppt_h"/>
                                          </p:val>
                                        </p:tav>
                                      </p:tavLst>
                                    </p:anim>
                                    <p:anim calcmode="lin" valueType="num">
                                      <p:cBhvr>
                                        <p:cTn id="105" dur="1000" fill="hold"/>
                                        <p:tgtEl>
                                          <p:spTgt spid="18"/>
                                        </p:tgtEl>
                                        <p:attrNameLst>
                                          <p:attrName>style.rotation</p:attrName>
                                        </p:attrNameLst>
                                      </p:cBhvr>
                                      <p:tavLst>
                                        <p:tav tm="0">
                                          <p:val>
                                            <p:fltVal val="90"/>
                                          </p:val>
                                        </p:tav>
                                        <p:tav tm="100000">
                                          <p:val>
                                            <p:fltVal val="0"/>
                                          </p:val>
                                        </p:tav>
                                      </p:tavLst>
                                    </p:anim>
                                    <p:animEffect transition="in" filter="fade">
                                      <p:cBhvr>
                                        <p:cTn id="106" dur="1000"/>
                                        <p:tgtEl>
                                          <p:spTgt spid="18"/>
                                        </p:tgtEl>
                                      </p:cBhvr>
                                    </p:animEffect>
                                  </p:childTnLst>
                                </p:cTn>
                              </p:par>
                            </p:childTnLst>
                          </p:cTn>
                        </p:par>
                        <p:par>
                          <p:cTn id="107" fill="hold">
                            <p:stCondLst>
                              <p:cond delay="7500"/>
                            </p:stCondLst>
                            <p:childTnLst>
                              <p:par>
                                <p:cTn id="108" presetID="42" presetClass="entr" presetSubtype="0" fill="hold" grpId="0" nodeType="afterEffect">
                                  <p:stCondLst>
                                    <p:cond delay="0"/>
                                  </p:stCondLst>
                                  <p:childTnLst>
                                    <p:set>
                                      <p:cBhvr>
                                        <p:cTn id="109" dur="1" fill="hold">
                                          <p:stCondLst>
                                            <p:cond delay="0"/>
                                          </p:stCondLst>
                                        </p:cTn>
                                        <p:tgtEl>
                                          <p:spTgt spid="14"/>
                                        </p:tgtEl>
                                        <p:attrNameLst>
                                          <p:attrName>style.visibility</p:attrName>
                                        </p:attrNameLst>
                                      </p:cBhvr>
                                      <p:to>
                                        <p:strVal val="visible"/>
                                      </p:to>
                                    </p:set>
                                    <p:animEffect transition="in" filter="fade">
                                      <p:cBhvr>
                                        <p:cTn id="110" dur="1000"/>
                                        <p:tgtEl>
                                          <p:spTgt spid="14"/>
                                        </p:tgtEl>
                                      </p:cBhvr>
                                    </p:animEffect>
                                    <p:anim calcmode="lin" valueType="num">
                                      <p:cBhvr>
                                        <p:cTn id="111" dur="1000" fill="hold"/>
                                        <p:tgtEl>
                                          <p:spTgt spid="14"/>
                                        </p:tgtEl>
                                        <p:attrNameLst>
                                          <p:attrName>ppt_x</p:attrName>
                                        </p:attrNameLst>
                                      </p:cBhvr>
                                      <p:tavLst>
                                        <p:tav tm="0">
                                          <p:val>
                                            <p:strVal val="#ppt_x"/>
                                          </p:val>
                                        </p:tav>
                                        <p:tav tm="100000">
                                          <p:val>
                                            <p:strVal val="#ppt_x"/>
                                          </p:val>
                                        </p:tav>
                                      </p:tavLst>
                                    </p:anim>
                                    <p:anim calcmode="lin" valueType="num">
                                      <p:cBhvr>
                                        <p:cTn id="112" dur="1000" fill="hold"/>
                                        <p:tgtEl>
                                          <p:spTgt spid="14"/>
                                        </p:tgtEl>
                                        <p:attrNameLst>
                                          <p:attrName>ppt_y</p:attrName>
                                        </p:attrNameLst>
                                      </p:cBhvr>
                                      <p:tavLst>
                                        <p:tav tm="0">
                                          <p:val>
                                            <p:strVal val="#ppt_y+.1"/>
                                          </p:val>
                                        </p:tav>
                                        <p:tav tm="100000">
                                          <p:val>
                                            <p:strVal val="#ppt_y"/>
                                          </p:val>
                                        </p:tav>
                                      </p:tavLst>
                                    </p:anim>
                                  </p:childTnLst>
                                </p:cTn>
                              </p:par>
                              <p:par>
                                <p:cTn id="113" presetID="42" presetClass="entr" presetSubtype="0" fill="hold" grpId="0" nodeType="withEffect">
                                  <p:stCondLst>
                                    <p:cond delay="0"/>
                                  </p:stCondLst>
                                  <p:childTnLst>
                                    <p:set>
                                      <p:cBhvr>
                                        <p:cTn id="114" dur="1" fill="hold">
                                          <p:stCondLst>
                                            <p:cond delay="0"/>
                                          </p:stCondLst>
                                        </p:cTn>
                                        <p:tgtEl>
                                          <p:spTgt spid="22"/>
                                        </p:tgtEl>
                                        <p:attrNameLst>
                                          <p:attrName>style.visibility</p:attrName>
                                        </p:attrNameLst>
                                      </p:cBhvr>
                                      <p:to>
                                        <p:strVal val="visible"/>
                                      </p:to>
                                    </p:set>
                                    <p:animEffect transition="in" filter="fade">
                                      <p:cBhvr>
                                        <p:cTn id="115" dur="1000"/>
                                        <p:tgtEl>
                                          <p:spTgt spid="22"/>
                                        </p:tgtEl>
                                      </p:cBhvr>
                                    </p:animEffect>
                                    <p:anim calcmode="lin" valueType="num">
                                      <p:cBhvr>
                                        <p:cTn id="116" dur="1000" fill="hold"/>
                                        <p:tgtEl>
                                          <p:spTgt spid="22"/>
                                        </p:tgtEl>
                                        <p:attrNameLst>
                                          <p:attrName>ppt_x</p:attrName>
                                        </p:attrNameLst>
                                      </p:cBhvr>
                                      <p:tavLst>
                                        <p:tav tm="0">
                                          <p:val>
                                            <p:strVal val="#ppt_x"/>
                                          </p:val>
                                        </p:tav>
                                        <p:tav tm="100000">
                                          <p:val>
                                            <p:strVal val="#ppt_x"/>
                                          </p:val>
                                        </p:tav>
                                      </p:tavLst>
                                    </p:anim>
                                    <p:anim calcmode="lin" valueType="num">
                                      <p:cBhvr>
                                        <p:cTn id="117" dur="1000" fill="hold"/>
                                        <p:tgtEl>
                                          <p:spTgt spid="22"/>
                                        </p:tgtEl>
                                        <p:attrNameLst>
                                          <p:attrName>ppt_y</p:attrName>
                                        </p:attrNameLst>
                                      </p:cBhvr>
                                      <p:tavLst>
                                        <p:tav tm="0">
                                          <p:val>
                                            <p:strVal val="#ppt_y+.1"/>
                                          </p:val>
                                        </p:tav>
                                        <p:tav tm="100000">
                                          <p:val>
                                            <p:strVal val="#ppt_y"/>
                                          </p:val>
                                        </p:tav>
                                      </p:tavLst>
                                    </p:anim>
                                  </p:childTnLst>
                                </p:cTn>
                              </p:par>
                            </p:childTnLst>
                          </p:cTn>
                        </p:par>
                        <p:par>
                          <p:cTn id="118" fill="hold">
                            <p:stCondLst>
                              <p:cond delay="8500"/>
                            </p:stCondLst>
                            <p:childTnLst>
                              <p:par>
                                <p:cTn id="119" presetID="31" presetClass="entr" presetSubtype="0" fill="hold" grpId="0" nodeType="afterEffect">
                                  <p:stCondLst>
                                    <p:cond delay="0"/>
                                  </p:stCondLst>
                                  <p:childTnLst>
                                    <p:set>
                                      <p:cBhvr>
                                        <p:cTn id="120" dur="1" fill="hold">
                                          <p:stCondLst>
                                            <p:cond delay="0"/>
                                          </p:stCondLst>
                                        </p:cTn>
                                        <p:tgtEl>
                                          <p:spTgt spid="13"/>
                                        </p:tgtEl>
                                        <p:attrNameLst>
                                          <p:attrName>style.visibility</p:attrName>
                                        </p:attrNameLst>
                                      </p:cBhvr>
                                      <p:to>
                                        <p:strVal val="visible"/>
                                      </p:to>
                                    </p:set>
                                    <p:anim calcmode="lin" valueType="num">
                                      <p:cBhvr>
                                        <p:cTn id="121" dur="1000" fill="hold"/>
                                        <p:tgtEl>
                                          <p:spTgt spid="13"/>
                                        </p:tgtEl>
                                        <p:attrNameLst>
                                          <p:attrName>ppt_w</p:attrName>
                                        </p:attrNameLst>
                                      </p:cBhvr>
                                      <p:tavLst>
                                        <p:tav tm="0">
                                          <p:val>
                                            <p:fltVal val="0"/>
                                          </p:val>
                                        </p:tav>
                                        <p:tav tm="100000">
                                          <p:val>
                                            <p:strVal val="#ppt_w"/>
                                          </p:val>
                                        </p:tav>
                                      </p:tavLst>
                                    </p:anim>
                                    <p:anim calcmode="lin" valueType="num">
                                      <p:cBhvr>
                                        <p:cTn id="122" dur="1000" fill="hold"/>
                                        <p:tgtEl>
                                          <p:spTgt spid="13"/>
                                        </p:tgtEl>
                                        <p:attrNameLst>
                                          <p:attrName>ppt_h</p:attrName>
                                        </p:attrNameLst>
                                      </p:cBhvr>
                                      <p:tavLst>
                                        <p:tav tm="0">
                                          <p:val>
                                            <p:fltVal val="0"/>
                                          </p:val>
                                        </p:tav>
                                        <p:tav tm="100000">
                                          <p:val>
                                            <p:strVal val="#ppt_h"/>
                                          </p:val>
                                        </p:tav>
                                      </p:tavLst>
                                    </p:anim>
                                    <p:anim calcmode="lin" valueType="num">
                                      <p:cBhvr>
                                        <p:cTn id="123" dur="1000" fill="hold"/>
                                        <p:tgtEl>
                                          <p:spTgt spid="13"/>
                                        </p:tgtEl>
                                        <p:attrNameLst>
                                          <p:attrName>style.rotation</p:attrName>
                                        </p:attrNameLst>
                                      </p:cBhvr>
                                      <p:tavLst>
                                        <p:tav tm="0">
                                          <p:val>
                                            <p:fltVal val="90"/>
                                          </p:val>
                                        </p:tav>
                                        <p:tav tm="100000">
                                          <p:val>
                                            <p:fltVal val="0"/>
                                          </p:val>
                                        </p:tav>
                                      </p:tavLst>
                                    </p:anim>
                                    <p:animEffect transition="in" filter="fade">
                                      <p:cBhvr>
                                        <p:cTn id="124" dur="1000"/>
                                        <p:tgtEl>
                                          <p:spTgt spid="13"/>
                                        </p:tgtEl>
                                      </p:cBhvr>
                                    </p:animEffect>
                                  </p:childTnLst>
                                </p:cTn>
                              </p:par>
                              <p:par>
                                <p:cTn id="125" presetID="31" presetClass="entr" presetSubtype="0" fill="hold" grpId="0" nodeType="withEffect">
                                  <p:stCondLst>
                                    <p:cond delay="0"/>
                                  </p:stCondLst>
                                  <p:childTnLst>
                                    <p:set>
                                      <p:cBhvr>
                                        <p:cTn id="126" dur="1" fill="hold">
                                          <p:stCondLst>
                                            <p:cond delay="0"/>
                                          </p:stCondLst>
                                        </p:cTn>
                                        <p:tgtEl>
                                          <p:spTgt spid="26"/>
                                        </p:tgtEl>
                                        <p:attrNameLst>
                                          <p:attrName>style.visibility</p:attrName>
                                        </p:attrNameLst>
                                      </p:cBhvr>
                                      <p:to>
                                        <p:strVal val="visible"/>
                                      </p:to>
                                    </p:set>
                                    <p:anim calcmode="lin" valueType="num">
                                      <p:cBhvr>
                                        <p:cTn id="127" dur="1000" fill="hold"/>
                                        <p:tgtEl>
                                          <p:spTgt spid="26"/>
                                        </p:tgtEl>
                                        <p:attrNameLst>
                                          <p:attrName>ppt_w</p:attrName>
                                        </p:attrNameLst>
                                      </p:cBhvr>
                                      <p:tavLst>
                                        <p:tav tm="0">
                                          <p:val>
                                            <p:fltVal val="0"/>
                                          </p:val>
                                        </p:tav>
                                        <p:tav tm="100000">
                                          <p:val>
                                            <p:strVal val="#ppt_w"/>
                                          </p:val>
                                        </p:tav>
                                      </p:tavLst>
                                    </p:anim>
                                    <p:anim calcmode="lin" valueType="num">
                                      <p:cBhvr>
                                        <p:cTn id="128" dur="1000" fill="hold"/>
                                        <p:tgtEl>
                                          <p:spTgt spid="26"/>
                                        </p:tgtEl>
                                        <p:attrNameLst>
                                          <p:attrName>ppt_h</p:attrName>
                                        </p:attrNameLst>
                                      </p:cBhvr>
                                      <p:tavLst>
                                        <p:tav tm="0">
                                          <p:val>
                                            <p:fltVal val="0"/>
                                          </p:val>
                                        </p:tav>
                                        <p:tav tm="100000">
                                          <p:val>
                                            <p:strVal val="#ppt_h"/>
                                          </p:val>
                                        </p:tav>
                                      </p:tavLst>
                                    </p:anim>
                                    <p:anim calcmode="lin" valueType="num">
                                      <p:cBhvr>
                                        <p:cTn id="129" dur="1000" fill="hold"/>
                                        <p:tgtEl>
                                          <p:spTgt spid="26"/>
                                        </p:tgtEl>
                                        <p:attrNameLst>
                                          <p:attrName>style.rotation</p:attrName>
                                        </p:attrNameLst>
                                      </p:cBhvr>
                                      <p:tavLst>
                                        <p:tav tm="0">
                                          <p:val>
                                            <p:fltVal val="90"/>
                                          </p:val>
                                        </p:tav>
                                        <p:tav tm="100000">
                                          <p:val>
                                            <p:fltVal val="0"/>
                                          </p:val>
                                        </p:tav>
                                      </p:tavLst>
                                    </p:anim>
                                    <p:animEffect transition="in" filter="fade">
                                      <p:cBhvr>
                                        <p:cTn id="130" dur="1000"/>
                                        <p:tgtEl>
                                          <p:spTgt spid="26"/>
                                        </p:tgtEl>
                                      </p:cBhvr>
                                    </p:animEffect>
                                  </p:childTnLst>
                                </p:cTn>
                              </p:par>
                              <p:par>
                                <p:cTn id="131" presetID="31" presetClass="entr" presetSubtype="0" fill="hold" grpId="0" nodeType="withEffect">
                                  <p:stCondLst>
                                    <p:cond delay="0"/>
                                  </p:stCondLst>
                                  <p:childTnLst>
                                    <p:set>
                                      <p:cBhvr>
                                        <p:cTn id="132" dur="1" fill="hold">
                                          <p:stCondLst>
                                            <p:cond delay="0"/>
                                          </p:stCondLst>
                                        </p:cTn>
                                        <p:tgtEl>
                                          <p:spTgt spid="19"/>
                                        </p:tgtEl>
                                        <p:attrNameLst>
                                          <p:attrName>style.visibility</p:attrName>
                                        </p:attrNameLst>
                                      </p:cBhvr>
                                      <p:to>
                                        <p:strVal val="visible"/>
                                      </p:to>
                                    </p:set>
                                    <p:anim calcmode="lin" valueType="num">
                                      <p:cBhvr>
                                        <p:cTn id="133" dur="1000" fill="hold"/>
                                        <p:tgtEl>
                                          <p:spTgt spid="19"/>
                                        </p:tgtEl>
                                        <p:attrNameLst>
                                          <p:attrName>ppt_w</p:attrName>
                                        </p:attrNameLst>
                                      </p:cBhvr>
                                      <p:tavLst>
                                        <p:tav tm="0">
                                          <p:val>
                                            <p:fltVal val="0"/>
                                          </p:val>
                                        </p:tav>
                                        <p:tav tm="100000">
                                          <p:val>
                                            <p:strVal val="#ppt_w"/>
                                          </p:val>
                                        </p:tav>
                                      </p:tavLst>
                                    </p:anim>
                                    <p:anim calcmode="lin" valueType="num">
                                      <p:cBhvr>
                                        <p:cTn id="134" dur="1000" fill="hold"/>
                                        <p:tgtEl>
                                          <p:spTgt spid="19"/>
                                        </p:tgtEl>
                                        <p:attrNameLst>
                                          <p:attrName>ppt_h</p:attrName>
                                        </p:attrNameLst>
                                      </p:cBhvr>
                                      <p:tavLst>
                                        <p:tav tm="0">
                                          <p:val>
                                            <p:fltVal val="0"/>
                                          </p:val>
                                        </p:tav>
                                        <p:tav tm="100000">
                                          <p:val>
                                            <p:strVal val="#ppt_h"/>
                                          </p:val>
                                        </p:tav>
                                      </p:tavLst>
                                    </p:anim>
                                    <p:anim calcmode="lin" valueType="num">
                                      <p:cBhvr>
                                        <p:cTn id="135" dur="1000" fill="hold"/>
                                        <p:tgtEl>
                                          <p:spTgt spid="19"/>
                                        </p:tgtEl>
                                        <p:attrNameLst>
                                          <p:attrName>style.rotation</p:attrName>
                                        </p:attrNameLst>
                                      </p:cBhvr>
                                      <p:tavLst>
                                        <p:tav tm="0">
                                          <p:val>
                                            <p:fltVal val="90"/>
                                          </p:val>
                                        </p:tav>
                                        <p:tav tm="100000">
                                          <p:val>
                                            <p:fltVal val="0"/>
                                          </p:val>
                                        </p:tav>
                                      </p:tavLst>
                                    </p:anim>
                                    <p:animEffect transition="in" filter="fade">
                                      <p:cBhvr>
                                        <p:cTn id="136" dur="1000"/>
                                        <p:tgtEl>
                                          <p:spTgt spid="19"/>
                                        </p:tgtEl>
                                      </p:cBhvr>
                                    </p:animEffect>
                                  </p:childTnLst>
                                </p:cTn>
                              </p:par>
                            </p:childTnLst>
                          </p:cTn>
                        </p:par>
                        <p:par>
                          <p:cTn id="137" fill="hold">
                            <p:stCondLst>
                              <p:cond delay="9500"/>
                            </p:stCondLst>
                            <p:childTnLst>
                              <p:par>
                                <p:cTn id="138" presetID="42" presetClass="entr" presetSubtype="0" fill="hold" grpId="0" nodeType="afterEffect">
                                  <p:stCondLst>
                                    <p:cond delay="0"/>
                                  </p:stCondLst>
                                  <p:childTnLst>
                                    <p:set>
                                      <p:cBhvr>
                                        <p:cTn id="139" dur="1" fill="hold">
                                          <p:stCondLst>
                                            <p:cond delay="0"/>
                                          </p:stCondLst>
                                        </p:cTn>
                                        <p:tgtEl>
                                          <p:spTgt spid="16"/>
                                        </p:tgtEl>
                                        <p:attrNameLst>
                                          <p:attrName>style.visibility</p:attrName>
                                        </p:attrNameLst>
                                      </p:cBhvr>
                                      <p:to>
                                        <p:strVal val="visible"/>
                                      </p:to>
                                    </p:set>
                                    <p:animEffect transition="in" filter="fade">
                                      <p:cBhvr>
                                        <p:cTn id="140" dur="1000"/>
                                        <p:tgtEl>
                                          <p:spTgt spid="16"/>
                                        </p:tgtEl>
                                      </p:cBhvr>
                                    </p:animEffect>
                                    <p:anim calcmode="lin" valueType="num">
                                      <p:cBhvr>
                                        <p:cTn id="141" dur="1000" fill="hold"/>
                                        <p:tgtEl>
                                          <p:spTgt spid="16"/>
                                        </p:tgtEl>
                                        <p:attrNameLst>
                                          <p:attrName>ppt_x</p:attrName>
                                        </p:attrNameLst>
                                      </p:cBhvr>
                                      <p:tavLst>
                                        <p:tav tm="0">
                                          <p:val>
                                            <p:strVal val="#ppt_x"/>
                                          </p:val>
                                        </p:tav>
                                        <p:tav tm="100000">
                                          <p:val>
                                            <p:strVal val="#ppt_x"/>
                                          </p:val>
                                        </p:tav>
                                      </p:tavLst>
                                    </p:anim>
                                    <p:anim calcmode="lin" valueType="num">
                                      <p:cBhvr>
                                        <p:cTn id="142" dur="1000" fill="hold"/>
                                        <p:tgtEl>
                                          <p:spTgt spid="16"/>
                                        </p:tgtEl>
                                        <p:attrNameLst>
                                          <p:attrName>ppt_y</p:attrName>
                                        </p:attrNameLst>
                                      </p:cBhvr>
                                      <p:tavLst>
                                        <p:tav tm="0">
                                          <p:val>
                                            <p:strVal val="#ppt_y+.1"/>
                                          </p:val>
                                        </p:tav>
                                        <p:tav tm="100000">
                                          <p:val>
                                            <p:strVal val="#ppt_y"/>
                                          </p:val>
                                        </p:tav>
                                      </p:tavLst>
                                    </p:anim>
                                  </p:childTnLst>
                                </p:cTn>
                              </p:par>
                              <p:par>
                                <p:cTn id="143" presetID="42" presetClass="entr" presetSubtype="0" fill="hold" grpId="0" nodeType="withEffect">
                                  <p:stCondLst>
                                    <p:cond delay="0"/>
                                  </p:stCondLst>
                                  <p:childTnLst>
                                    <p:set>
                                      <p:cBhvr>
                                        <p:cTn id="144" dur="1" fill="hold">
                                          <p:stCondLst>
                                            <p:cond delay="0"/>
                                          </p:stCondLst>
                                        </p:cTn>
                                        <p:tgtEl>
                                          <p:spTgt spid="24"/>
                                        </p:tgtEl>
                                        <p:attrNameLst>
                                          <p:attrName>style.visibility</p:attrName>
                                        </p:attrNameLst>
                                      </p:cBhvr>
                                      <p:to>
                                        <p:strVal val="visible"/>
                                      </p:to>
                                    </p:set>
                                    <p:animEffect transition="in" filter="fade">
                                      <p:cBhvr>
                                        <p:cTn id="145" dur="1000"/>
                                        <p:tgtEl>
                                          <p:spTgt spid="24"/>
                                        </p:tgtEl>
                                      </p:cBhvr>
                                    </p:animEffect>
                                    <p:anim calcmode="lin" valueType="num">
                                      <p:cBhvr>
                                        <p:cTn id="146" dur="1000" fill="hold"/>
                                        <p:tgtEl>
                                          <p:spTgt spid="24"/>
                                        </p:tgtEl>
                                        <p:attrNameLst>
                                          <p:attrName>ppt_x</p:attrName>
                                        </p:attrNameLst>
                                      </p:cBhvr>
                                      <p:tavLst>
                                        <p:tav tm="0">
                                          <p:val>
                                            <p:strVal val="#ppt_x"/>
                                          </p:val>
                                        </p:tav>
                                        <p:tav tm="100000">
                                          <p:val>
                                            <p:strVal val="#ppt_x"/>
                                          </p:val>
                                        </p:tav>
                                      </p:tavLst>
                                    </p:anim>
                                    <p:anim calcmode="lin" valueType="num">
                                      <p:cBhvr>
                                        <p:cTn id="147" dur="1000" fill="hold"/>
                                        <p:tgtEl>
                                          <p:spTgt spid="24"/>
                                        </p:tgtEl>
                                        <p:attrNameLst>
                                          <p:attrName>ppt_y</p:attrName>
                                        </p:attrNameLst>
                                      </p:cBhvr>
                                      <p:tavLst>
                                        <p:tav tm="0">
                                          <p:val>
                                            <p:strVal val="#ppt_y+.1"/>
                                          </p:val>
                                        </p:tav>
                                        <p:tav tm="100000">
                                          <p:val>
                                            <p:strVal val="#ppt_y"/>
                                          </p:val>
                                        </p:tav>
                                      </p:tavLst>
                                    </p:anim>
                                  </p:childTnLst>
                                </p:cTn>
                              </p:par>
                            </p:childTnLst>
                          </p:cTn>
                        </p:par>
                        <p:par>
                          <p:cTn id="148" fill="hold">
                            <p:stCondLst>
                              <p:cond delay="10500"/>
                            </p:stCondLst>
                            <p:childTnLst>
                              <p:par>
                                <p:cTn id="149" presetID="31" presetClass="entr" presetSubtype="0" fill="hold" grpId="0" nodeType="afterEffect">
                                  <p:stCondLst>
                                    <p:cond delay="0"/>
                                  </p:stCondLst>
                                  <p:childTnLst>
                                    <p:set>
                                      <p:cBhvr>
                                        <p:cTn id="150" dur="1" fill="hold">
                                          <p:stCondLst>
                                            <p:cond delay="0"/>
                                          </p:stCondLst>
                                        </p:cTn>
                                        <p:tgtEl>
                                          <p:spTgt spid="15"/>
                                        </p:tgtEl>
                                        <p:attrNameLst>
                                          <p:attrName>style.visibility</p:attrName>
                                        </p:attrNameLst>
                                      </p:cBhvr>
                                      <p:to>
                                        <p:strVal val="visible"/>
                                      </p:to>
                                    </p:set>
                                    <p:anim calcmode="lin" valueType="num">
                                      <p:cBhvr>
                                        <p:cTn id="151" dur="1000" fill="hold"/>
                                        <p:tgtEl>
                                          <p:spTgt spid="15"/>
                                        </p:tgtEl>
                                        <p:attrNameLst>
                                          <p:attrName>ppt_w</p:attrName>
                                        </p:attrNameLst>
                                      </p:cBhvr>
                                      <p:tavLst>
                                        <p:tav tm="0">
                                          <p:val>
                                            <p:fltVal val="0"/>
                                          </p:val>
                                        </p:tav>
                                        <p:tav tm="100000">
                                          <p:val>
                                            <p:strVal val="#ppt_w"/>
                                          </p:val>
                                        </p:tav>
                                      </p:tavLst>
                                    </p:anim>
                                    <p:anim calcmode="lin" valueType="num">
                                      <p:cBhvr>
                                        <p:cTn id="152" dur="1000" fill="hold"/>
                                        <p:tgtEl>
                                          <p:spTgt spid="15"/>
                                        </p:tgtEl>
                                        <p:attrNameLst>
                                          <p:attrName>ppt_h</p:attrName>
                                        </p:attrNameLst>
                                      </p:cBhvr>
                                      <p:tavLst>
                                        <p:tav tm="0">
                                          <p:val>
                                            <p:fltVal val="0"/>
                                          </p:val>
                                        </p:tav>
                                        <p:tav tm="100000">
                                          <p:val>
                                            <p:strVal val="#ppt_h"/>
                                          </p:val>
                                        </p:tav>
                                      </p:tavLst>
                                    </p:anim>
                                    <p:anim calcmode="lin" valueType="num">
                                      <p:cBhvr>
                                        <p:cTn id="153" dur="1000" fill="hold"/>
                                        <p:tgtEl>
                                          <p:spTgt spid="15"/>
                                        </p:tgtEl>
                                        <p:attrNameLst>
                                          <p:attrName>style.rotation</p:attrName>
                                        </p:attrNameLst>
                                      </p:cBhvr>
                                      <p:tavLst>
                                        <p:tav tm="0">
                                          <p:val>
                                            <p:fltVal val="90"/>
                                          </p:val>
                                        </p:tav>
                                        <p:tav tm="100000">
                                          <p:val>
                                            <p:fltVal val="0"/>
                                          </p:val>
                                        </p:tav>
                                      </p:tavLst>
                                    </p:anim>
                                    <p:animEffect transition="in" filter="fade">
                                      <p:cBhvr>
                                        <p:cTn id="154" dur="1000"/>
                                        <p:tgtEl>
                                          <p:spTgt spid="15"/>
                                        </p:tgtEl>
                                      </p:cBhvr>
                                    </p:animEffect>
                                  </p:childTnLst>
                                </p:cTn>
                              </p:par>
                              <p:par>
                                <p:cTn id="155" presetID="31" presetClass="entr" presetSubtype="0" fill="hold" grpId="0" nodeType="withEffect">
                                  <p:stCondLst>
                                    <p:cond delay="0"/>
                                  </p:stCondLst>
                                  <p:childTnLst>
                                    <p:set>
                                      <p:cBhvr>
                                        <p:cTn id="156" dur="1" fill="hold">
                                          <p:stCondLst>
                                            <p:cond delay="0"/>
                                          </p:stCondLst>
                                        </p:cTn>
                                        <p:tgtEl>
                                          <p:spTgt spid="28"/>
                                        </p:tgtEl>
                                        <p:attrNameLst>
                                          <p:attrName>style.visibility</p:attrName>
                                        </p:attrNameLst>
                                      </p:cBhvr>
                                      <p:to>
                                        <p:strVal val="visible"/>
                                      </p:to>
                                    </p:set>
                                    <p:anim calcmode="lin" valueType="num">
                                      <p:cBhvr>
                                        <p:cTn id="157" dur="1000" fill="hold"/>
                                        <p:tgtEl>
                                          <p:spTgt spid="28"/>
                                        </p:tgtEl>
                                        <p:attrNameLst>
                                          <p:attrName>ppt_w</p:attrName>
                                        </p:attrNameLst>
                                      </p:cBhvr>
                                      <p:tavLst>
                                        <p:tav tm="0">
                                          <p:val>
                                            <p:fltVal val="0"/>
                                          </p:val>
                                        </p:tav>
                                        <p:tav tm="100000">
                                          <p:val>
                                            <p:strVal val="#ppt_w"/>
                                          </p:val>
                                        </p:tav>
                                      </p:tavLst>
                                    </p:anim>
                                    <p:anim calcmode="lin" valueType="num">
                                      <p:cBhvr>
                                        <p:cTn id="158" dur="1000" fill="hold"/>
                                        <p:tgtEl>
                                          <p:spTgt spid="28"/>
                                        </p:tgtEl>
                                        <p:attrNameLst>
                                          <p:attrName>ppt_h</p:attrName>
                                        </p:attrNameLst>
                                      </p:cBhvr>
                                      <p:tavLst>
                                        <p:tav tm="0">
                                          <p:val>
                                            <p:fltVal val="0"/>
                                          </p:val>
                                        </p:tav>
                                        <p:tav tm="100000">
                                          <p:val>
                                            <p:strVal val="#ppt_h"/>
                                          </p:val>
                                        </p:tav>
                                      </p:tavLst>
                                    </p:anim>
                                    <p:anim calcmode="lin" valueType="num">
                                      <p:cBhvr>
                                        <p:cTn id="159" dur="1000" fill="hold"/>
                                        <p:tgtEl>
                                          <p:spTgt spid="28"/>
                                        </p:tgtEl>
                                        <p:attrNameLst>
                                          <p:attrName>style.rotation</p:attrName>
                                        </p:attrNameLst>
                                      </p:cBhvr>
                                      <p:tavLst>
                                        <p:tav tm="0">
                                          <p:val>
                                            <p:fltVal val="90"/>
                                          </p:val>
                                        </p:tav>
                                        <p:tav tm="100000">
                                          <p:val>
                                            <p:fltVal val="0"/>
                                          </p:val>
                                        </p:tav>
                                      </p:tavLst>
                                    </p:anim>
                                    <p:animEffect transition="in" filter="fade">
                                      <p:cBhvr>
                                        <p:cTn id="160" dur="1000"/>
                                        <p:tgtEl>
                                          <p:spTgt spid="28"/>
                                        </p:tgtEl>
                                      </p:cBhvr>
                                    </p:animEffect>
                                  </p:childTnLst>
                                </p:cTn>
                              </p:par>
                              <p:par>
                                <p:cTn id="161" presetID="31" presetClass="entr" presetSubtype="0" fill="hold" grpId="0" nodeType="withEffect">
                                  <p:stCondLst>
                                    <p:cond delay="0"/>
                                  </p:stCondLst>
                                  <p:childTnLst>
                                    <p:set>
                                      <p:cBhvr>
                                        <p:cTn id="162" dur="1" fill="hold">
                                          <p:stCondLst>
                                            <p:cond delay="0"/>
                                          </p:stCondLst>
                                        </p:cTn>
                                        <p:tgtEl>
                                          <p:spTgt spid="20"/>
                                        </p:tgtEl>
                                        <p:attrNameLst>
                                          <p:attrName>style.visibility</p:attrName>
                                        </p:attrNameLst>
                                      </p:cBhvr>
                                      <p:to>
                                        <p:strVal val="visible"/>
                                      </p:to>
                                    </p:set>
                                    <p:anim calcmode="lin" valueType="num">
                                      <p:cBhvr>
                                        <p:cTn id="163" dur="1000" fill="hold"/>
                                        <p:tgtEl>
                                          <p:spTgt spid="20"/>
                                        </p:tgtEl>
                                        <p:attrNameLst>
                                          <p:attrName>ppt_w</p:attrName>
                                        </p:attrNameLst>
                                      </p:cBhvr>
                                      <p:tavLst>
                                        <p:tav tm="0">
                                          <p:val>
                                            <p:fltVal val="0"/>
                                          </p:val>
                                        </p:tav>
                                        <p:tav tm="100000">
                                          <p:val>
                                            <p:strVal val="#ppt_w"/>
                                          </p:val>
                                        </p:tav>
                                      </p:tavLst>
                                    </p:anim>
                                    <p:anim calcmode="lin" valueType="num">
                                      <p:cBhvr>
                                        <p:cTn id="164" dur="1000" fill="hold"/>
                                        <p:tgtEl>
                                          <p:spTgt spid="20"/>
                                        </p:tgtEl>
                                        <p:attrNameLst>
                                          <p:attrName>ppt_h</p:attrName>
                                        </p:attrNameLst>
                                      </p:cBhvr>
                                      <p:tavLst>
                                        <p:tav tm="0">
                                          <p:val>
                                            <p:fltVal val="0"/>
                                          </p:val>
                                        </p:tav>
                                        <p:tav tm="100000">
                                          <p:val>
                                            <p:strVal val="#ppt_h"/>
                                          </p:val>
                                        </p:tav>
                                      </p:tavLst>
                                    </p:anim>
                                    <p:anim calcmode="lin" valueType="num">
                                      <p:cBhvr>
                                        <p:cTn id="165" dur="1000" fill="hold"/>
                                        <p:tgtEl>
                                          <p:spTgt spid="20"/>
                                        </p:tgtEl>
                                        <p:attrNameLst>
                                          <p:attrName>style.rotation</p:attrName>
                                        </p:attrNameLst>
                                      </p:cBhvr>
                                      <p:tavLst>
                                        <p:tav tm="0">
                                          <p:val>
                                            <p:fltVal val="90"/>
                                          </p:val>
                                        </p:tav>
                                        <p:tav tm="100000">
                                          <p:val>
                                            <p:fltVal val="0"/>
                                          </p:val>
                                        </p:tav>
                                      </p:tavLst>
                                    </p:anim>
                                    <p:animEffect transition="in" filter="fade">
                                      <p:cBhvr>
                                        <p:cTn id="166"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15" grpId="0" animBg="1"/>
      <p:bldP spid="16" grpId="0" animBg="1"/>
      <p:bldP spid="13" grpId="0" animBg="1"/>
      <p:bldP spid="14" grpId="0" animBg="1"/>
      <p:bldP spid="9" grpId="0" animBg="1"/>
      <p:bldP spid="10" grpId="0" animBg="1"/>
      <p:bldP spid="30" grpId="0" build="p"/>
      <p:bldP spid="8" grpId="0"/>
      <p:bldP spid="11" grpId="0" animBg="1"/>
      <p:bldP spid="12" grpId="0" animBg="1"/>
      <p:bldP spid="17" grpId="0"/>
      <p:bldP spid="18" grpId="0"/>
      <p:bldP spid="19" grpId="0"/>
      <p:bldP spid="20" grpId="0"/>
      <p:bldP spid="21" grpId="0"/>
      <p:bldP spid="22" grpId="0"/>
      <p:bldP spid="23" grpId="0"/>
      <p:bldP spid="24" grpId="0"/>
      <p:bldP spid="25" grpId="0"/>
      <p:bldP spid="26" grpId="0"/>
      <p:bldP spid="27"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1613</TotalTime>
  <Words>1427</Words>
  <Application>Microsoft Office PowerPoint</Application>
  <PresentationFormat>Widescreen</PresentationFormat>
  <Paragraphs>86</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Lato</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361</cp:revision>
  <dcterms:created xsi:type="dcterms:W3CDTF">2016-09-28T22:08:47Z</dcterms:created>
  <dcterms:modified xsi:type="dcterms:W3CDTF">2018-11-20T18:30:19Z</dcterms:modified>
</cp:coreProperties>
</file>