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770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reeform: Shape 74">
            <a:extLst>
              <a:ext uri="{FF2B5EF4-FFF2-40B4-BE49-F238E27FC236}">
                <a16:creationId xmlns:a16="http://schemas.microsoft.com/office/drawing/2014/main" id="{DBDD0BC3-C7FB-4594-AC1D-06E297E3E531}"/>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CBA362A-2AC9-4587-A0C2-B60E2FBA47AD}"/>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AEEB887-B430-4D67-A3F5-8C07EF0C12C2}"/>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C380436D-609F-4336-AB60-45C1EABDED0B}"/>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2C3749"/>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74" name="Freeform: Shape 73">
            <a:extLst>
              <a:ext uri="{FF2B5EF4-FFF2-40B4-BE49-F238E27FC236}">
                <a16:creationId xmlns:a16="http://schemas.microsoft.com/office/drawing/2014/main" id="{3C49BB8C-9C80-4865-AC65-293937D77F7C}"/>
              </a:ext>
            </a:extLst>
          </p:cNvPr>
          <p:cNvSpPr/>
          <p:nvPr/>
        </p:nvSpPr>
        <p:spPr>
          <a:xfrm>
            <a:off x="8765000"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2"/>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492716"/>
          </a:xfrm>
          <a:prstGeom prst="rect">
            <a:avLst/>
          </a:prstGeom>
          <a:noFill/>
        </p:spPr>
        <p:txBody>
          <a:bodyPr wrap="square" rtlCol="0">
            <a:spAutoFit/>
          </a:bodyPr>
          <a:lstStyle/>
          <a:p>
            <a:pPr algn="ctr"/>
            <a:r>
              <a:rPr lang="en-US" sz="1300" dirty="0">
                <a:solidFill>
                  <a:srgbClr val="2C3749"/>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44546B"/>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72" name="Freeform: Shape 71">
            <a:extLst>
              <a:ext uri="{FF2B5EF4-FFF2-40B4-BE49-F238E27FC236}">
                <a16:creationId xmlns:a16="http://schemas.microsoft.com/office/drawing/2014/main" id="{503EBE6F-9C5E-4DDA-A825-D252CD7ABF6C}"/>
              </a:ext>
            </a:extLst>
          </p:cNvPr>
          <p:cNvSpPr/>
          <p:nvPr/>
        </p:nvSpPr>
        <p:spPr>
          <a:xfrm>
            <a:off x="6204505"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3"/>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492716"/>
          </a:xfrm>
          <a:prstGeom prst="rect">
            <a:avLst/>
          </a:prstGeom>
          <a:noFill/>
        </p:spPr>
        <p:txBody>
          <a:bodyPr wrap="square" rtlCol="0">
            <a:spAutoFit/>
          </a:bodyPr>
          <a:lstStyle/>
          <a:p>
            <a:pPr algn="ctr"/>
            <a:r>
              <a:rPr lang="en-US" sz="1300" dirty="0">
                <a:solidFill>
                  <a:srgbClr val="44546B"/>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8397B1"/>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70" name="Freeform: Shape 69">
            <a:extLst>
              <a:ext uri="{FF2B5EF4-FFF2-40B4-BE49-F238E27FC236}">
                <a16:creationId xmlns:a16="http://schemas.microsoft.com/office/drawing/2014/main" id="{4D63DE2E-68F8-40AD-9C2E-12AB119EBD3C}"/>
              </a:ext>
            </a:extLst>
          </p:cNvPr>
          <p:cNvSpPr/>
          <p:nvPr/>
        </p:nvSpPr>
        <p:spPr>
          <a:xfrm>
            <a:off x="3649828" y="5135476"/>
            <a:ext cx="2194560" cy="1031406"/>
          </a:xfrm>
          <a:custGeom>
            <a:avLst/>
            <a:gdLst>
              <a:gd name="connsiteX0" fmla="*/ 0 w 2194560"/>
              <a:gd name="connsiteY0" fmla="*/ 0 h 1031406"/>
              <a:gd name="connsiteX1" fmla="*/ 2194560 w 2194560"/>
              <a:gd name="connsiteY1" fmla="*/ 0 h 1031406"/>
              <a:gd name="connsiteX2" fmla="*/ 2194560 w 2194560"/>
              <a:gd name="connsiteY2" fmla="*/ 650408 h 1031406"/>
              <a:gd name="connsiteX3" fmla="*/ 2194560 w 2194560"/>
              <a:gd name="connsiteY3" fmla="*/ 802807 h 1031406"/>
              <a:gd name="connsiteX4" fmla="*/ 2194560 w 2194560"/>
              <a:gd name="connsiteY4" fmla="*/ 955204 h 1031406"/>
              <a:gd name="connsiteX5" fmla="*/ 2118358 w 2194560"/>
              <a:gd name="connsiteY5" fmla="*/ 1031406 h 1031406"/>
              <a:gd name="connsiteX6" fmla="*/ 76202 w 2194560"/>
              <a:gd name="connsiteY6" fmla="*/ 1031406 h 1031406"/>
              <a:gd name="connsiteX7" fmla="*/ 0 w 2194560"/>
              <a:gd name="connsiteY7" fmla="*/ 955204 h 1031406"/>
              <a:gd name="connsiteX8" fmla="*/ 0 w 2194560"/>
              <a:gd name="connsiteY8" fmla="*/ 802807 h 1031406"/>
              <a:gd name="connsiteX9" fmla="*/ 0 w 2194560"/>
              <a:gd name="connsiteY9" fmla="*/ 650408 h 103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6">
                <a:moveTo>
                  <a:pt x="0" y="0"/>
                </a:moveTo>
                <a:lnTo>
                  <a:pt x="2194560" y="0"/>
                </a:lnTo>
                <a:lnTo>
                  <a:pt x="2194560" y="650408"/>
                </a:lnTo>
                <a:lnTo>
                  <a:pt x="2194560" y="802807"/>
                </a:lnTo>
                <a:lnTo>
                  <a:pt x="2194560" y="955204"/>
                </a:lnTo>
                <a:cubicBezTo>
                  <a:pt x="2194560" y="997289"/>
                  <a:pt x="2160443" y="1031406"/>
                  <a:pt x="2118358" y="1031406"/>
                </a:cubicBezTo>
                <a:lnTo>
                  <a:pt x="76202" y="1031406"/>
                </a:lnTo>
                <a:cubicBezTo>
                  <a:pt x="34117" y="1031406"/>
                  <a:pt x="0" y="997289"/>
                  <a:pt x="0" y="955204"/>
                </a:cubicBezTo>
                <a:lnTo>
                  <a:pt x="0" y="802807"/>
                </a:lnTo>
                <a:lnTo>
                  <a:pt x="0" y="650408"/>
                </a:lnTo>
                <a:close/>
              </a:path>
            </a:pathLst>
          </a:custGeom>
          <a:blipFill>
            <a:blip r:embed="rId4"/>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492716"/>
          </a:xfrm>
          <a:prstGeom prst="rect">
            <a:avLst/>
          </a:prstGeom>
          <a:noFill/>
        </p:spPr>
        <p:txBody>
          <a:bodyPr wrap="square" rtlCol="0">
            <a:spAutoFit/>
          </a:bodyPr>
          <a:lstStyle/>
          <a:p>
            <a:pPr algn="ctr"/>
            <a:r>
              <a:rPr lang="en-US" sz="1300" dirty="0">
                <a:solidFill>
                  <a:srgbClr val="8397B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EF3425"/>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79" name="Group 78">
            <a:extLst>
              <a:ext uri="{FF2B5EF4-FFF2-40B4-BE49-F238E27FC236}">
                <a16:creationId xmlns:a16="http://schemas.microsoft.com/office/drawing/2014/main" id="{BFC0CC05-64A5-4C41-BC03-C02417B05C7E}"/>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68" name="Freeform: Shape 67">
            <a:extLst>
              <a:ext uri="{FF2B5EF4-FFF2-40B4-BE49-F238E27FC236}">
                <a16:creationId xmlns:a16="http://schemas.microsoft.com/office/drawing/2014/main" id="{E6777D80-C2E4-4B6D-A94D-32B05CE77069}"/>
              </a:ext>
            </a:extLst>
          </p:cNvPr>
          <p:cNvSpPr/>
          <p:nvPr/>
        </p:nvSpPr>
        <p:spPr>
          <a:xfrm>
            <a:off x="1095151" y="5135476"/>
            <a:ext cx="2194560" cy="1031408"/>
          </a:xfrm>
          <a:custGeom>
            <a:avLst/>
            <a:gdLst>
              <a:gd name="connsiteX0" fmla="*/ 0 w 2194560"/>
              <a:gd name="connsiteY0" fmla="*/ 0 h 1031408"/>
              <a:gd name="connsiteX1" fmla="*/ 2194560 w 2194560"/>
              <a:gd name="connsiteY1" fmla="*/ 0 h 1031408"/>
              <a:gd name="connsiteX2" fmla="*/ 2194560 w 2194560"/>
              <a:gd name="connsiteY2" fmla="*/ 650410 h 1031408"/>
              <a:gd name="connsiteX3" fmla="*/ 2194560 w 2194560"/>
              <a:gd name="connsiteY3" fmla="*/ 802809 h 1031408"/>
              <a:gd name="connsiteX4" fmla="*/ 2194560 w 2194560"/>
              <a:gd name="connsiteY4" fmla="*/ 955206 h 1031408"/>
              <a:gd name="connsiteX5" fmla="*/ 2118358 w 2194560"/>
              <a:gd name="connsiteY5" fmla="*/ 1031408 h 1031408"/>
              <a:gd name="connsiteX6" fmla="*/ 76202 w 2194560"/>
              <a:gd name="connsiteY6" fmla="*/ 1031408 h 1031408"/>
              <a:gd name="connsiteX7" fmla="*/ 0 w 2194560"/>
              <a:gd name="connsiteY7" fmla="*/ 955206 h 1031408"/>
              <a:gd name="connsiteX8" fmla="*/ 0 w 2194560"/>
              <a:gd name="connsiteY8" fmla="*/ 802809 h 1031408"/>
              <a:gd name="connsiteX9" fmla="*/ 0 w 2194560"/>
              <a:gd name="connsiteY9" fmla="*/ 650410 h 103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8">
                <a:moveTo>
                  <a:pt x="0" y="0"/>
                </a:moveTo>
                <a:lnTo>
                  <a:pt x="2194560" y="0"/>
                </a:lnTo>
                <a:lnTo>
                  <a:pt x="2194560" y="650410"/>
                </a:lnTo>
                <a:lnTo>
                  <a:pt x="2194560" y="802809"/>
                </a:lnTo>
                <a:lnTo>
                  <a:pt x="2194560" y="955206"/>
                </a:lnTo>
                <a:cubicBezTo>
                  <a:pt x="2194560" y="997291"/>
                  <a:pt x="2160443" y="1031408"/>
                  <a:pt x="2118358" y="1031408"/>
                </a:cubicBezTo>
                <a:lnTo>
                  <a:pt x="76202" y="1031408"/>
                </a:lnTo>
                <a:cubicBezTo>
                  <a:pt x="34117" y="1031408"/>
                  <a:pt x="0" y="997291"/>
                  <a:pt x="0" y="955206"/>
                </a:cubicBezTo>
                <a:lnTo>
                  <a:pt x="0" y="802809"/>
                </a:lnTo>
                <a:lnTo>
                  <a:pt x="0" y="650410"/>
                </a:lnTo>
                <a:close/>
              </a:path>
            </a:pathLst>
          </a:custGeom>
          <a:blipFill>
            <a:blip r:embed="rId5"/>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492716"/>
          </a:xfrm>
          <a:prstGeom prst="rect">
            <a:avLst/>
          </a:prstGeom>
          <a:noFill/>
        </p:spPr>
        <p:txBody>
          <a:bodyPr wrap="square" rtlCol="0">
            <a:spAutoFit/>
          </a:bodyPr>
          <a:lstStyle/>
          <a:p>
            <a:pPr algn="ctr"/>
            <a:r>
              <a:rPr lang="en-US" sz="1300" dirty="0">
                <a:solidFill>
                  <a:srgbClr val="EF342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0" name="Group 79">
            <a:extLst>
              <a:ext uri="{FF2B5EF4-FFF2-40B4-BE49-F238E27FC236}">
                <a16:creationId xmlns:a16="http://schemas.microsoft.com/office/drawing/2014/main" id="{15DEBA6C-E0FD-4DB8-9149-4BF79E026D3F}"/>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1" name="Group 80">
            <a:extLst>
              <a:ext uri="{FF2B5EF4-FFF2-40B4-BE49-F238E27FC236}">
                <a16:creationId xmlns:a16="http://schemas.microsoft.com/office/drawing/2014/main" id="{C3DBF93E-894A-4DAE-BF02-A6709319A2B3}"/>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82" name="Group 81">
            <a:extLst>
              <a:ext uri="{FF2B5EF4-FFF2-40B4-BE49-F238E27FC236}">
                <a16:creationId xmlns:a16="http://schemas.microsoft.com/office/drawing/2014/main" id="{0DCABC54-890A-4B52-8328-3AA2FC923FDC}"/>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2" name="Picture 31">
            <a:hlinkClick r:id="rId6"/>
            <a:extLst>
              <a:ext uri="{FF2B5EF4-FFF2-40B4-BE49-F238E27FC236}">
                <a16:creationId xmlns:a16="http://schemas.microsoft.com/office/drawing/2014/main" id="{C1D2F7AC-9170-4DFD-B11D-12E22997A5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283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ppt_x"/>
                                          </p:val>
                                        </p:tav>
                                        <p:tav tm="100000">
                                          <p:val>
                                            <p:strVal val="#ppt_x"/>
                                          </p:val>
                                        </p:tav>
                                      </p:tavLst>
                                    </p:anim>
                                    <p:anim calcmode="lin" valueType="num">
                                      <p:cBhvr additive="base">
                                        <p:cTn id="12" dur="500" fill="hold"/>
                                        <p:tgtEl>
                                          <p:spTgt spid="79"/>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 calcmode="lin" valueType="num">
                                      <p:cBhvr additive="base">
                                        <p:cTn id="15" dur="500" fill="hold"/>
                                        <p:tgtEl>
                                          <p:spTgt spid="78"/>
                                        </p:tgtEl>
                                        <p:attrNameLst>
                                          <p:attrName>ppt_x</p:attrName>
                                        </p:attrNameLst>
                                      </p:cBhvr>
                                      <p:tavLst>
                                        <p:tav tm="0">
                                          <p:val>
                                            <p:strVal val="#ppt_x"/>
                                          </p:val>
                                        </p:tav>
                                        <p:tav tm="100000">
                                          <p:val>
                                            <p:strVal val="#ppt_x"/>
                                          </p:val>
                                        </p:tav>
                                      </p:tavLst>
                                    </p:anim>
                                    <p:anim calcmode="lin" valueType="num">
                                      <p:cBhvr additive="base">
                                        <p:cTn id="16" dur="500" fill="hold"/>
                                        <p:tgtEl>
                                          <p:spTgt spid="78"/>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ppt_w</p:attrName>
                                        </p:attrNameLst>
                                      </p:cBhvr>
                                      <p:tavLst>
                                        <p:tav tm="0">
                                          <p:val>
                                            <p:fltVal val="0"/>
                                          </p:val>
                                        </p:tav>
                                        <p:tav tm="100000">
                                          <p:val>
                                            <p:strVal val="#ppt_w"/>
                                          </p:val>
                                        </p:tav>
                                      </p:tavLst>
                                    </p:anim>
                                    <p:anim calcmode="lin" valueType="num">
                                      <p:cBhvr>
                                        <p:cTn id="26" dur="500" fill="hold"/>
                                        <p:tgtEl>
                                          <p:spTgt spid="33"/>
                                        </p:tgtEl>
                                        <p:attrNameLst>
                                          <p:attrName>ppt_h</p:attrName>
                                        </p:attrNameLst>
                                      </p:cBhvr>
                                      <p:tavLst>
                                        <p:tav tm="0">
                                          <p:val>
                                            <p:fltVal val="0"/>
                                          </p:val>
                                        </p:tav>
                                        <p:tav tm="100000">
                                          <p:val>
                                            <p:strVal val="#ppt_h"/>
                                          </p:val>
                                        </p:tav>
                                      </p:tavLst>
                                    </p:anim>
                                    <p:animEffect transition="in" filter="fade">
                                      <p:cBhvr>
                                        <p:cTn id="27" dur="500"/>
                                        <p:tgtEl>
                                          <p:spTgt spid="33"/>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up)">
                                      <p:cBhvr>
                                        <p:cTn id="31" dur="500"/>
                                        <p:tgtEl>
                                          <p:spTgt spid="30"/>
                                        </p:tgtEl>
                                      </p:cBhvr>
                                    </p:animEffect>
                                  </p:childTnLst>
                                </p:cTn>
                              </p:par>
                            </p:childTnLst>
                          </p:cTn>
                        </p:par>
                        <p:par>
                          <p:cTn id="32" fill="hold">
                            <p:stCondLst>
                              <p:cond delay="2500"/>
                            </p:stCondLst>
                            <p:childTnLst>
                              <p:par>
                                <p:cTn id="33" presetID="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 calcmode="lin" valueType="num">
                                      <p:cBhvr additive="base">
                                        <p:cTn id="35" dur="500" fill="hold"/>
                                        <p:tgtEl>
                                          <p:spTgt spid="80"/>
                                        </p:tgtEl>
                                        <p:attrNameLst>
                                          <p:attrName>ppt_x</p:attrName>
                                        </p:attrNameLst>
                                      </p:cBhvr>
                                      <p:tavLst>
                                        <p:tav tm="0">
                                          <p:val>
                                            <p:strVal val="#ppt_x"/>
                                          </p:val>
                                        </p:tav>
                                        <p:tav tm="100000">
                                          <p:val>
                                            <p:strVal val="#ppt_x"/>
                                          </p:val>
                                        </p:tav>
                                      </p:tavLst>
                                    </p:anim>
                                    <p:anim calcmode="lin" valueType="num">
                                      <p:cBhvr additive="base">
                                        <p:cTn id="36" dur="500" fill="hold"/>
                                        <p:tgtEl>
                                          <p:spTgt spid="80"/>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500" fill="hold"/>
                                        <p:tgtEl>
                                          <p:spTgt spid="77"/>
                                        </p:tgtEl>
                                        <p:attrNameLst>
                                          <p:attrName>ppt_x</p:attrName>
                                        </p:attrNameLst>
                                      </p:cBhvr>
                                      <p:tavLst>
                                        <p:tav tm="0">
                                          <p:val>
                                            <p:strVal val="#ppt_x"/>
                                          </p:val>
                                        </p:tav>
                                        <p:tav tm="100000">
                                          <p:val>
                                            <p:strVal val="#ppt_x"/>
                                          </p:val>
                                        </p:tav>
                                      </p:tavLst>
                                    </p:anim>
                                    <p:anim calcmode="lin" valueType="num">
                                      <p:cBhvr additive="base">
                                        <p:cTn id="40" dur="500" fill="hold"/>
                                        <p:tgtEl>
                                          <p:spTgt spid="77"/>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par>
                          <p:cTn id="56" fill="hold">
                            <p:stCondLst>
                              <p:cond delay="4500"/>
                            </p:stCondLst>
                            <p:childTnLst>
                              <p:par>
                                <p:cTn id="57" presetID="2" presetClass="entr" presetSubtype="1" fill="hold" nodeType="afterEffect">
                                  <p:stCondLst>
                                    <p:cond delay="0"/>
                                  </p:stCondLst>
                                  <p:childTnLst>
                                    <p:set>
                                      <p:cBhvr>
                                        <p:cTn id="58" dur="1" fill="hold">
                                          <p:stCondLst>
                                            <p:cond delay="0"/>
                                          </p:stCondLst>
                                        </p:cTn>
                                        <p:tgtEl>
                                          <p:spTgt spid="81"/>
                                        </p:tgtEl>
                                        <p:attrNameLst>
                                          <p:attrName>style.visibility</p:attrName>
                                        </p:attrNameLst>
                                      </p:cBhvr>
                                      <p:to>
                                        <p:strVal val="visible"/>
                                      </p:to>
                                    </p:set>
                                    <p:anim calcmode="lin" valueType="num">
                                      <p:cBhvr additive="base">
                                        <p:cTn id="59" dur="500" fill="hold"/>
                                        <p:tgtEl>
                                          <p:spTgt spid="81"/>
                                        </p:tgtEl>
                                        <p:attrNameLst>
                                          <p:attrName>ppt_x</p:attrName>
                                        </p:attrNameLst>
                                      </p:cBhvr>
                                      <p:tavLst>
                                        <p:tav tm="0">
                                          <p:val>
                                            <p:strVal val="#ppt_x"/>
                                          </p:val>
                                        </p:tav>
                                        <p:tav tm="100000">
                                          <p:val>
                                            <p:strVal val="#ppt_x"/>
                                          </p:val>
                                        </p:tav>
                                      </p:tavLst>
                                    </p:anim>
                                    <p:anim calcmode="lin" valueType="num">
                                      <p:cBhvr additive="base">
                                        <p:cTn id="60" dur="500" fill="hold"/>
                                        <p:tgtEl>
                                          <p:spTgt spid="81"/>
                                        </p:tgtEl>
                                        <p:attrNameLst>
                                          <p:attrName>ppt_y</p:attrName>
                                        </p:attrNameLst>
                                      </p:cBhvr>
                                      <p:tavLst>
                                        <p:tav tm="0">
                                          <p:val>
                                            <p:strVal val="0-#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additive="base">
                                        <p:cTn id="63" dur="500" fill="hold"/>
                                        <p:tgtEl>
                                          <p:spTgt spid="76"/>
                                        </p:tgtEl>
                                        <p:attrNameLst>
                                          <p:attrName>ppt_x</p:attrName>
                                        </p:attrNameLst>
                                      </p:cBhvr>
                                      <p:tavLst>
                                        <p:tav tm="0">
                                          <p:val>
                                            <p:strVal val="#ppt_x"/>
                                          </p:val>
                                        </p:tav>
                                        <p:tav tm="100000">
                                          <p:val>
                                            <p:strVal val="#ppt_x"/>
                                          </p:val>
                                        </p:tav>
                                      </p:tavLst>
                                    </p:anim>
                                    <p:anim calcmode="lin" valueType="num">
                                      <p:cBhvr additive="base">
                                        <p:cTn id="64" dur="500" fill="hold"/>
                                        <p:tgtEl>
                                          <p:spTgt spid="76"/>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 calcmode="lin" valueType="num">
                                      <p:cBhvr additive="base">
                                        <p:cTn id="68" dur="500" fill="hold"/>
                                        <p:tgtEl>
                                          <p:spTgt spid="72"/>
                                        </p:tgtEl>
                                        <p:attrNameLst>
                                          <p:attrName>ppt_x</p:attrName>
                                        </p:attrNameLst>
                                      </p:cBhvr>
                                      <p:tavLst>
                                        <p:tav tm="0">
                                          <p:val>
                                            <p:strVal val="#ppt_x"/>
                                          </p:val>
                                        </p:tav>
                                        <p:tav tm="100000">
                                          <p:val>
                                            <p:strVal val="#ppt_x"/>
                                          </p:val>
                                        </p:tav>
                                      </p:tavLst>
                                    </p:anim>
                                    <p:anim calcmode="lin" valueType="num">
                                      <p:cBhvr additive="base">
                                        <p:cTn id="69" dur="500" fill="hold"/>
                                        <p:tgtEl>
                                          <p:spTgt spid="72"/>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6000"/>
                            </p:stCondLst>
                            <p:childTnLst>
                              <p:par>
                                <p:cTn id="77" presetID="22" presetClass="entr" presetSubtype="1" fill="hold" grpId="0"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wipe(up)">
                                      <p:cBhvr>
                                        <p:cTn id="79" dur="500"/>
                                        <p:tgtEl>
                                          <p:spTgt spid="59"/>
                                        </p:tgtEl>
                                      </p:cBhvr>
                                    </p:animEffect>
                                  </p:childTnLst>
                                </p:cTn>
                              </p:par>
                            </p:childTnLst>
                          </p:cTn>
                        </p:par>
                        <p:par>
                          <p:cTn id="80" fill="hold">
                            <p:stCondLst>
                              <p:cond delay="6500"/>
                            </p:stCondLst>
                            <p:childTnLst>
                              <p:par>
                                <p:cTn id="81" presetID="2" presetClass="entr" presetSubtype="1"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additive="base">
                                        <p:cTn id="83" dur="500" fill="hold"/>
                                        <p:tgtEl>
                                          <p:spTgt spid="82"/>
                                        </p:tgtEl>
                                        <p:attrNameLst>
                                          <p:attrName>ppt_x</p:attrName>
                                        </p:attrNameLst>
                                      </p:cBhvr>
                                      <p:tavLst>
                                        <p:tav tm="0">
                                          <p:val>
                                            <p:strVal val="#ppt_x"/>
                                          </p:val>
                                        </p:tav>
                                        <p:tav tm="100000">
                                          <p:val>
                                            <p:strVal val="#ppt_x"/>
                                          </p:val>
                                        </p:tav>
                                      </p:tavLst>
                                    </p:anim>
                                    <p:anim calcmode="lin" valueType="num">
                                      <p:cBhvr additive="base">
                                        <p:cTn id="84" dur="500" fill="hold"/>
                                        <p:tgtEl>
                                          <p:spTgt spid="82"/>
                                        </p:tgtEl>
                                        <p:attrNameLst>
                                          <p:attrName>ppt_y</p:attrName>
                                        </p:attrNameLst>
                                      </p:cBhvr>
                                      <p:tavLst>
                                        <p:tav tm="0">
                                          <p:val>
                                            <p:strVal val="0-#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anim calcmode="lin" valueType="num">
                                      <p:cBhvr additive="base">
                                        <p:cTn id="87" dur="500" fill="hold"/>
                                        <p:tgtEl>
                                          <p:spTgt spid="75"/>
                                        </p:tgtEl>
                                        <p:attrNameLst>
                                          <p:attrName>ppt_x</p:attrName>
                                        </p:attrNameLst>
                                      </p:cBhvr>
                                      <p:tavLst>
                                        <p:tav tm="0">
                                          <p:val>
                                            <p:strVal val="#ppt_x"/>
                                          </p:val>
                                        </p:tav>
                                        <p:tav tm="100000">
                                          <p:val>
                                            <p:strVal val="#ppt_x"/>
                                          </p:val>
                                        </p:tav>
                                      </p:tavLst>
                                    </p:anim>
                                    <p:anim calcmode="lin" valueType="num">
                                      <p:cBhvr additive="base">
                                        <p:cTn id="88" dur="500" fill="hold"/>
                                        <p:tgtEl>
                                          <p:spTgt spid="75"/>
                                        </p:tgtEl>
                                        <p:attrNameLst>
                                          <p:attrName>ppt_y</p:attrName>
                                        </p:attrNameLst>
                                      </p:cBhvr>
                                      <p:tavLst>
                                        <p:tav tm="0">
                                          <p:val>
                                            <p:strVal val="1+#ppt_h/2"/>
                                          </p:val>
                                        </p:tav>
                                        <p:tav tm="100000">
                                          <p:val>
                                            <p:strVal val="#ppt_y"/>
                                          </p:val>
                                        </p:tav>
                                      </p:tavLst>
                                    </p:anim>
                                  </p:childTnLst>
                                </p:cTn>
                              </p:par>
                            </p:childTnLst>
                          </p:cTn>
                        </p:par>
                        <p:par>
                          <p:cTn id="89" fill="hold">
                            <p:stCondLst>
                              <p:cond delay="7000"/>
                            </p:stCondLst>
                            <p:childTnLst>
                              <p:par>
                                <p:cTn id="90" presetID="2" presetClass="entr" presetSubtype="4" fill="hold" grpId="0" nodeType="after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additive="base">
                                        <p:cTn id="92" dur="500" fill="hold"/>
                                        <p:tgtEl>
                                          <p:spTgt spid="74"/>
                                        </p:tgtEl>
                                        <p:attrNameLst>
                                          <p:attrName>ppt_x</p:attrName>
                                        </p:attrNameLst>
                                      </p:cBhvr>
                                      <p:tavLst>
                                        <p:tav tm="0">
                                          <p:val>
                                            <p:strVal val="#ppt_x"/>
                                          </p:val>
                                        </p:tav>
                                        <p:tav tm="100000">
                                          <p:val>
                                            <p:strVal val="#ppt_x"/>
                                          </p:val>
                                        </p:tav>
                                      </p:tavLst>
                                    </p:anim>
                                    <p:anim calcmode="lin" valueType="num">
                                      <p:cBhvr additive="base">
                                        <p:cTn id="93" dur="500" fill="hold"/>
                                        <p:tgtEl>
                                          <p:spTgt spid="74"/>
                                        </p:tgtEl>
                                        <p:attrNameLst>
                                          <p:attrName>ppt_y</p:attrName>
                                        </p:attrNameLst>
                                      </p:cBhvr>
                                      <p:tavLst>
                                        <p:tav tm="0">
                                          <p:val>
                                            <p:strVal val="1+#ppt_h/2"/>
                                          </p:val>
                                        </p:tav>
                                        <p:tav tm="100000">
                                          <p:val>
                                            <p:strVal val="#ppt_y"/>
                                          </p:val>
                                        </p:tav>
                                      </p:tavLst>
                                    </p:anim>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500" fill="hold"/>
                                        <p:tgtEl>
                                          <p:spTgt spid="60"/>
                                        </p:tgtEl>
                                        <p:attrNameLst>
                                          <p:attrName>ppt_w</p:attrName>
                                        </p:attrNameLst>
                                      </p:cBhvr>
                                      <p:tavLst>
                                        <p:tav tm="0">
                                          <p:val>
                                            <p:fltVal val="0"/>
                                          </p:val>
                                        </p:tav>
                                        <p:tav tm="100000">
                                          <p:val>
                                            <p:strVal val="#ppt_w"/>
                                          </p:val>
                                        </p:tav>
                                      </p:tavLst>
                                    </p:anim>
                                    <p:anim calcmode="lin" valueType="num">
                                      <p:cBhvr>
                                        <p:cTn id="98" dur="500" fill="hold"/>
                                        <p:tgtEl>
                                          <p:spTgt spid="60"/>
                                        </p:tgtEl>
                                        <p:attrNameLst>
                                          <p:attrName>ppt_h</p:attrName>
                                        </p:attrNameLst>
                                      </p:cBhvr>
                                      <p:tavLst>
                                        <p:tav tm="0">
                                          <p:val>
                                            <p:fltVal val="0"/>
                                          </p:val>
                                        </p:tav>
                                        <p:tav tm="100000">
                                          <p:val>
                                            <p:strVal val="#ppt_h"/>
                                          </p:val>
                                        </p:tav>
                                      </p:tavLst>
                                    </p:anim>
                                    <p:animEffect transition="in" filter="fade">
                                      <p:cBhvr>
                                        <p:cTn id="99" dur="500"/>
                                        <p:tgtEl>
                                          <p:spTgt spid="60"/>
                                        </p:tgtEl>
                                      </p:cBhvr>
                                    </p:animEffect>
                                  </p:childTnLst>
                                </p:cTn>
                              </p:par>
                            </p:childTnLst>
                          </p:cTn>
                        </p:par>
                        <p:par>
                          <p:cTn id="100" fill="hold">
                            <p:stCondLst>
                              <p:cond delay="8000"/>
                            </p:stCondLst>
                            <p:childTnLst>
                              <p:par>
                                <p:cTn id="101" presetID="22" presetClass="entr" presetSubtype="1" fill="hold" grpId="0" nodeType="afterEffect">
                                  <p:stCondLst>
                                    <p:cond delay="0"/>
                                  </p:stCondLst>
                                  <p:childTnLst>
                                    <p:set>
                                      <p:cBhvr>
                                        <p:cTn id="102" dur="1" fill="hold">
                                          <p:stCondLst>
                                            <p:cond delay="0"/>
                                          </p:stCondLst>
                                        </p:cTn>
                                        <p:tgtEl>
                                          <p:spTgt spid="63"/>
                                        </p:tgtEl>
                                        <p:attrNameLst>
                                          <p:attrName>style.visibility</p:attrName>
                                        </p:attrNameLst>
                                      </p:cBhvr>
                                      <p:to>
                                        <p:strVal val="visible"/>
                                      </p:to>
                                    </p:set>
                                    <p:animEffect transition="in" filter="wipe(up)">
                                      <p:cBhvr>
                                        <p:cTn id="1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60" grpId="0" animBg="1"/>
      <p:bldP spid="74" grpId="0" animBg="1"/>
      <p:bldP spid="63" grpId="0"/>
      <p:bldP spid="56" grpId="0" animBg="1"/>
      <p:bldP spid="72" grpId="0" animBg="1"/>
      <p:bldP spid="59" grpId="0"/>
      <p:bldP spid="52" grpId="0" animBg="1"/>
      <p:bldP spid="70" grpId="0" animBg="1"/>
      <p:bldP spid="55" grpId="0"/>
      <p:bldP spid="7" grpId="0"/>
      <p:bldP spid="33" grpId="0" animBg="1"/>
      <p:bldP spid="6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2018-01-03T18:24:04Z</dcterms:modified>
</cp:coreProperties>
</file>