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1750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7" name="Oval 26">
            <a:extLst>
              <a:ext uri="{FF2B5EF4-FFF2-40B4-BE49-F238E27FC236}">
                <a16:creationId xmlns:a16="http://schemas.microsoft.com/office/drawing/2014/main" id="{7CD8CAAC-844A-45DD-AD05-E39C8C6288BE}"/>
              </a:ext>
            </a:extLst>
          </p:cNvPr>
          <p:cNvSpPr>
            <a:spLocks noChangeAspect="1"/>
          </p:cNvSpPr>
          <p:nvPr/>
        </p:nvSpPr>
        <p:spPr>
          <a:xfrm>
            <a:off x="6730478" y="1540898"/>
            <a:ext cx="4663441" cy="466344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13582D31-DD29-4B94-AD01-6FE9259DC6A8}"/>
              </a:ext>
            </a:extLst>
          </p:cNvPr>
          <p:cNvSpPr>
            <a:spLocks noChangeAspect="1"/>
          </p:cNvSpPr>
          <p:nvPr/>
        </p:nvSpPr>
        <p:spPr>
          <a:xfrm>
            <a:off x="6730478" y="1540898"/>
            <a:ext cx="4684282" cy="4684281"/>
          </a:xfrm>
          <a:custGeom>
            <a:avLst/>
            <a:gdLst>
              <a:gd name="connsiteX0" fmla="*/ 1874520 w 3749040"/>
              <a:gd name="connsiteY0" fmla="*/ 365760 h 3749040"/>
              <a:gd name="connsiteX1" fmla="*/ 365760 w 3749040"/>
              <a:gd name="connsiteY1" fmla="*/ 1874520 h 3749040"/>
              <a:gd name="connsiteX2" fmla="*/ 1874520 w 3749040"/>
              <a:gd name="connsiteY2" fmla="*/ 3383280 h 3749040"/>
              <a:gd name="connsiteX3" fmla="*/ 3383280 w 3749040"/>
              <a:gd name="connsiteY3" fmla="*/ 1874520 h 3749040"/>
              <a:gd name="connsiteX4" fmla="*/ 1874520 w 3749040"/>
              <a:gd name="connsiteY4" fmla="*/ 365760 h 3749040"/>
              <a:gd name="connsiteX5" fmla="*/ 1874520 w 3749040"/>
              <a:gd name="connsiteY5" fmla="*/ 0 h 3749040"/>
              <a:gd name="connsiteX6" fmla="*/ 3749040 w 3749040"/>
              <a:gd name="connsiteY6" fmla="*/ 1874520 h 3749040"/>
              <a:gd name="connsiteX7" fmla="*/ 1874520 w 3749040"/>
              <a:gd name="connsiteY7" fmla="*/ 3749040 h 3749040"/>
              <a:gd name="connsiteX8" fmla="*/ 0 w 3749040"/>
              <a:gd name="connsiteY8" fmla="*/ 1874520 h 3749040"/>
              <a:gd name="connsiteX9" fmla="*/ 1874520 w 3749040"/>
              <a:gd name="connsiteY9" fmla="*/ 0 h 374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9040" h="3749040">
                <a:moveTo>
                  <a:pt x="1874520" y="365760"/>
                </a:moveTo>
                <a:cubicBezTo>
                  <a:pt x="1041255" y="365760"/>
                  <a:pt x="365760" y="1041255"/>
                  <a:pt x="365760" y="1874520"/>
                </a:cubicBezTo>
                <a:cubicBezTo>
                  <a:pt x="365760" y="2707785"/>
                  <a:pt x="1041255" y="3383280"/>
                  <a:pt x="1874520" y="3383280"/>
                </a:cubicBezTo>
                <a:cubicBezTo>
                  <a:pt x="2707785" y="3383280"/>
                  <a:pt x="3383280" y="2707785"/>
                  <a:pt x="3383280" y="1874520"/>
                </a:cubicBezTo>
                <a:cubicBezTo>
                  <a:pt x="3383280" y="1041255"/>
                  <a:pt x="2707785" y="365760"/>
                  <a:pt x="1874520" y="365760"/>
                </a:cubicBezTo>
                <a:close/>
                <a:moveTo>
                  <a:pt x="1874520" y="0"/>
                </a:moveTo>
                <a:cubicBezTo>
                  <a:pt x="2909789" y="0"/>
                  <a:pt x="3749040" y="839251"/>
                  <a:pt x="3749040" y="1874520"/>
                </a:cubicBezTo>
                <a:cubicBezTo>
                  <a:pt x="3749040" y="2909789"/>
                  <a:pt x="2909789" y="3749040"/>
                  <a:pt x="1874520" y="3749040"/>
                </a:cubicBezTo>
                <a:cubicBezTo>
                  <a:pt x="839251" y="3749040"/>
                  <a:pt x="0" y="2909789"/>
                  <a:pt x="0" y="1874520"/>
                </a:cubicBezTo>
                <a:cubicBezTo>
                  <a:pt x="0" y="839251"/>
                  <a:pt x="839251" y="0"/>
                  <a:pt x="1874520" y="0"/>
                </a:cubicBezTo>
                <a:close/>
              </a:path>
            </a:pathLst>
          </a:custGeom>
          <a:solidFill>
            <a:srgbClr val="57CCC6"/>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5ABA833-128F-49F8-A93B-900939ACD52D}"/>
              </a:ext>
            </a:extLst>
          </p:cNvPr>
          <p:cNvSpPr>
            <a:spLocks noChangeAspect="1"/>
          </p:cNvSpPr>
          <p:nvPr/>
        </p:nvSpPr>
        <p:spPr>
          <a:xfrm>
            <a:off x="7473108" y="2283528"/>
            <a:ext cx="3199022" cy="3199021"/>
          </a:xfrm>
          <a:custGeom>
            <a:avLst/>
            <a:gdLst>
              <a:gd name="connsiteX0" fmla="*/ 1280160 w 2560320"/>
              <a:gd name="connsiteY0" fmla="*/ 320040 h 2560320"/>
              <a:gd name="connsiteX1" fmla="*/ 320040 w 2560320"/>
              <a:gd name="connsiteY1" fmla="*/ 1280160 h 2560320"/>
              <a:gd name="connsiteX2" fmla="*/ 1280160 w 2560320"/>
              <a:gd name="connsiteY2" fmla="*/ 2240280 h 2560320"/>
              <a:gd name="connsiteX3" fmla="*/ 2240280 w 2560320"/>
              <a:gd name="connsiteY3" fmla="*/ 1280160 h 2560320"/>
              <a:gd name="connsiteX4" fmla="*/ 1280160 w 2560320"/>
              <a:gd name="connsiteY4" fmla="*/ 320040 h 2560320"/>
              <a:gd name="connsiteX5" fmla="*/ 1280160 w 2560320"/>
              <a:gd name="connsiteY5" fmla="*/ 0 h 2560320"/>
              <a:gd name="connsiteX6" fmla="*/ 2560320 w 2560320"/>
              <a:gd name="connsiteY6" fmla="*/ 1280160 h 2560320"/>
              <a:gd name="connsiteX7" fmla="*/ 1280160 w 2560320"/>
              <a:gd name="connsiteY7" fmla="*/ 2560320 h 2560320"/>
              <a:gd name="connsiteX8" fmla="*/ 0 w 2560320"/>
              <a:gd name="connsiteY8" fmla="*/ 1280160 h 2560320"/>
              <a:gd name="connsiteX9" fmla="*/ 1280160 w 2560320"/>
              <a:gd name="connsiteY9" fmla="*/ 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320" h="2560320">
                <a:moveTo>
                  <a:pt x="1280160" y="320040"/>
                </a:moveTo>
                <a:cubicBezTo>
                  <a:pt x="749900" y="320040"/>
                  <a:pt x="320040" y="749900"/>
                  <a:pt x="320040" y="1280160"/>
                </a:cubicBezTo>
                <a:cubicBezTo>
                  <a:pt x="320040" y="1810420"/>
                  <a:pt x="749900" y="2240280"/>
                  <a:pt x="1280160" y="2240280"/>
                </a:cubicBezTo>
                <a:cubicBezTo>
                  <a:pt x="1810420" y="2240280"/>
                  <a:pt x="2240280" y="1810420"/>
                  <a:pt x="2240280" y="1280160"/>
                </a:cubicBezTo>
                <a:cubicBezTo>
                  <a:pt x="2240280" y="749900"/>
                  <a:pt x="1810420" y="320040"/>
                  <a:pt x="1280160" y="320040"/>
                </a:cubicBezTo>
                <a:close/>
                <a:moveTo>
                  <a:pt x="1280160" y="0"/>
                </a:moveTo>
                <a:cubicBezTo>
                  <a:pt x="1987173" y="0"/>
                  <a:pt x="2560320" y="573147"/>
                  <a:pt x="2560320" y="1280160"/>
                </a:cubicBezTo>
                <a:cubicBezTo>
                  <a:pt x="2560320" y="1987173"/>
                  <a:pt x="1987173" y="2560320"/>
                  <a:pt x="1280160" y="2560320"/>
                </a:cubicBezTo>
                <a:cubicBezTo>
                  <a:pt x="573147" y="2560320"/>
                  <a:pt x="0" y="1987173"/>
                  <a:pt x="0" y="1280160"/>
                </a:cubicBezTo>
                <a:cubicBezTo>
                  <a:pt x="0" y="573147"/>
                  <a:pt x="573147" y="0"/>
                  <a:pt x="1280160" y="0"/>
                </a:cubicBezTo>
                <a:close/>
              </a:path>
            </a:pathLst>
          </a:custGeom>
          <a:solidFill>
            <a:srgbClr val="F4C956"/>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0D53BC2-9901-4B95-9B55-913C91F238B5}"/>
              </a:ext>
            </a:extLst>
          </p:cNvPr>
          <p:cNvSpPr>
            <a:spLocks noChangeAspect="1"/>
          </p:cNvSpPr>
          <p:nvPr/>
        </p:nvSpPr>
        <p:spPr>
          <a:xfrm>
            <a:off x="8158613" y="2969033"/>
            <a:ext cx="1828012" cy="1828012"/>
          </a:xfrm>
          <a:custGeom>
            <a:avLst/>
            <a:gdLst>
              <a:gd name="connsiteX0" fmla="*/ 731520 w 1463040"/>
              <a:gd name="connsiteY0" fmla="*/ 274320 h 1463040"/>
              <a:gd name="connsiteX1" fmla="*/ 274320 w 1463040"/>
              <a:gd name="connsiteY1" fmla="*/ 731520 h 1463040"/>
              <a:gd name="connsiteX2" fmla="*/ 731520 w 1463040"/>
              <a:gd name="connsiteY2" fmla="*/ 1188720 h 1463040"/>
              <a:gd name="connsiteX3" fmla="*/ 1188720 w 1463040"/>
              <a:gd name="connsiteY3" fmla="*/ 731520 h 1463040"/>
              <a:gd name="connsiteX4" fmla="*/ 731520 w 1463040"/>
              <a:gd name="connsiteY4" fmla="*/ 274320 h 1463040"/>
              <a:gd name="connsiteX5" fmla="*/ 731520 w 1463040"/>
              <a:gd name="connsiteY5" fmla="*/ 0 h 1463040"/>
              <a:gd name="connsiteX6" fmla="*/ 1463040 w 1463040"/>
              <a:gd name="connsiteY6" fmla="*/ 731520 h 1463040"/>
              <a:gd name="connsiteX7" fmla="*/ 731520 w 1463040"/>
              <a:gd name="connsiteY7" fmla="*/ 1463040 h 1463040"/>
              <a:gd name="connsiteX8" fmla="*/ 0 w 1463040"/>
              <a:gd name="connsiteY8" fmla="*/ 731520 h 1463040"/>
              <a:gd name="connsiteX9" fmla="*/ 731520 w 1463040"/>
              <a:gd name="connsiteY9"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3040" h="1463040">
                <a:moveTo>
                  <a:pt x="731520" y="274320"/>
                </a:moveTo>
                <a:cubicBezTo>
                  <a:pt x="479015" y="274320"/>
                  <a:pt x="274320" y="479015"/>
                  <a:pt x="274320" y="731520"/>
                </a:cubicBezTo>
                <a:cubicBezTo>
                  <a:pt x="274320" y="984025"/>
                  <a:pt x="479015" y="1188720"/>
                  <a:pt x="731520" y="1188720"/>
                </a:cubicBezTo>
                <a:cubicBezTo>
                  <a:pt x="984025" y="1188720"/>
                  <a:pt x="1188720" y="984025"/>
                  <a:pt x="1188720" y="731520"/>
                </a:cubicBezTo>
                <a:cubicBezTo>
                  <a:pt x="1188720" y="479015"/>
                  <a:pt x="984025" y="274320"/>
                  <a:pt x="731520" y="274320"/>
                </a:cubicBezTo>
                <a:close/>
                <a:moveTo>
                  <a:pt x="731520" y="0"/>
                </a:moveTo>
                <a:cubicBezTo>
                  <a:pt x="1135527" y="0"/>
                  <a:pt x="1463040" y="327513"/>
                  <a:pt x="1463040" y="731520"/>
                </a:cubicBezTo>
                <a:cubicBezTo>
                  <a:pt x="1463040" y="1135527"/>
                  <a:pt x="1135527" y="1463040"/>
                  <a:pt x="731520" y="1463040"/>
                </a:cubicBezTo>
                <a:cubicBezTo>
                  <a:pt x="327513" y="1463040"/>
                  <a:pt x="0" y="1135527"/>
                  <a:pt x="0" y="731520"/>
                </a:cubicBezTo>
                <a:cubicBezTo>
                  <a:pt x="0" y="327513"/>
                  <a:pt x="327513" y="0"/>
                  <a:pt x="731520" y="0"/>
                </a:cubicBezTo>
                <a:close/>
              </a:path>
            </a:pathLst>
          </a:custGeom>
          <a:solidFill>
            <a:srgbClr val="4CC8EC"/>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82BD5AA5-0C09-4F98-B2B5-D85E138AF017}"/>
              </a:ext>
            </a:extLst>
          </p:cNvPr>
          <p:cNvSpPr>
            <a:spLocks noChangeAspect="1"/>
          </p:cNvSpPr>
          <p:nvPr/>
        </p:nvSpPr>
        <p:spPr>
          <a:xfrm>
            <a:off x="8815555" y="3625975"/>
            <a:ext cx="514129" cy="514128"/>
          </a:xfrm>
          <a:prstGeom prst="ellipse">
            <a:avLst/>
          </a:prstGeom>
          <a:solidFill>
            <a:srgbClr val="FF7467"/>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0D015230-D1CA-4B05-8771-CFC2A3E99630}"/>
              </a:ext>
            </a:extLst>
          </p:cNvPr>
          <p:cNvGrpSpPr>
            <a:grpSpLocks noChangeAspect="1"/>
          </p:cNvGrpSpPr>
          <p:nvPr/>
        </p:nvGrpSpPr>
        <p:grpSpPr>
          <a:xfrm>
            <a:off x="5562600" y="937621"/>
            <a:ext cx="3884526" cy="1916789"/>
            <a:chOff x="5898219" y="1543524"/>
            <a:chExt cx="3232558" cy="1595080"/>
          </a:xfrm>
          <a:solidFill>
            <a:schemeClr val="bg1"/>
          </a:solidFill>
          <a:effectLst>
            <a:outerShdw blurRad="50800" dist="38100" dir="13500000" algn="br" rotWithShape="0">
              <a:prstClr val="black">
                <a:alpha val="40000"/>
              </a:prstClr>
            </a:outerShdw>
          </a:effectLst>
        </p:grpSpPr>
        <p:sp>
          <p:nvSpPr>
            <p:cNvPr id="34" name="Freeform: Shape 33">
              <a:extLst>
                <a:ext uri="{FF2B5EF4-FFF2-40B4-BE49-F238E27FC236}">
                  <a16:creationId xmlns:a16="http://schemas.microsoft.com/office/drawing/2014/main" id="{C88D7FE5-5BD2-468C-ABF4-FDCD3B101D14}"/>
                </a:ext>
              </a:extLst>
            </p:cNvPr>
            <p:cNvSpPr/>
            <p:nvPr/>
          </p:nvSpPr>
          <p:spPr>
            <a:xfrm rot="13111409">
              <a:off x="6096451" y="2930390"/>
              <a:ext cx="3034326" cy="208214"/>
            </a:xfrm>
            <a:custGeom>
              <a:avLst/>
              <a:gdLst>
                <a:gd name="connsiteX0" fmla="*/ 3034330 w 3034330"/>
                <a:gd name="connsiteY0" fmla="*/ 158243 h 208214"/>
                <a:gd name="connsiteX1" fmla="*/ 215125 w 3034330"/>
                <a:gd name="connsiteY1" fmla="*/ 158242 h 208214"/>
                <a:gd name="connsiteX2" fmla="*/ 215125 w 3034330"/>
                <a:gd name="connsiteY2" fmla="*/ 208214 h 208214"/>
                <a:gd name="connsiteX3" fmla="*/ 1694 w 3034330"/>
                <a:gd name="connsiteY3" fmla="*/ 148928 h 208214"/>
                <a:gd name="connsiteX4" fmla="*/ 5991 w 3034330"/>
                <a:gd name="connsiteY4" fmla="*/ 135290 h 208214"/>
                <a:gd name="connsiteX5" fmla="*/ 0 w 3034330"/>
                <a:gd name="connsiteY5" fmla="*/ 59757 h 208214"/>
                <a:gd name="connsiteX6" fmla="*/ 215125 w 3034330"/>
                <a:gd name="connsiteY6" fmla="*/ 0 h 208214"/>
                <a:gd name="connsiteX7" fmla="*/ 215125 w 3034330"/>
                <a:gd name="connsiteY7" fmla="*/ 49971 h 208214"/>
                <a:gd name="connsiteX8" fmla="*/ 3034330 w 3034330"/>
                <a:gd name="connsiteY8" fmla="*/ 49971 h 20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34330" h="208214">
                  <a:moveTo>
                    <a:pt x="3034330" y="158243"/>
                  </a:moveTo>
                  <a:lnTo>
                    <a:pt x="215125" y="158242"/>
                  </a:lnTo>
                  <a:lnTo>
                    <a:pt x="215125" y="208214"/>
                  </a:lnTo>
                  <a:lnTo>
                    <a:pt x="1694" y="148928"/>
                  </a:lnTo>
                  <a:lnTo>
                    <a:pt x="5991" y="135290"/>
                  </a:lnTo>
                  <a:lnTo>
                    <a:pt x="0" y="59757"/>
                  </a:lnTo>
                  <a:lnTo>
                    <a:pt x="215125" y="0"/>
                  </a:lnTo>
                  <a:lnTo>
                    <a:pt x="215125" y="49971"/>
                  </a:lnTo>
                  <a:lnTo>
                    <a:pt x="3034330" y="499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Chevron 3">
              <a:extLst>
                <a:ext uri="{FF2B5EF4-FFF2-40B4-BE49-F238E27FC236}">
                  <a16:creationId xmlns:a16="http://schemas.microsoft.com/office/drawing/2014/main" id="{F4D503E4-AC2D-467D-85BF-692D0E0428EF}"/>
                </a:ext>
              </a:extLst>
            </p:cNvPr>
            <p:cNvSpPr/>
            <p:nvPr/>
          </p:nvSpPr>
          <p:spPr>
            <a:xfrm rot="2311409">
              <a:off x="6292639" y="1857526"/>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B1E5811C-278F-4025-9BB8-73AD432AFFCF}"/>
                </a:ext>
              </a:extLst>
            </p:cNvPr>
            <p:cNvSpPr/>
            <p:nvPr/>
          </p:nvSpPr>
          <p:spPr>
            <a:xfrm rot="2311409">
              <a:off x="6093225" y="1698771"/>
              <a:ext cx="208214" cy="416427"/>
            </a:xfrm>
            <a:prstGeom prst="chevron">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D5238405-DC93-49FF-88E5-7F068558D3FF}"/>
                </a:ext>
              </a:extLst>
            </p:cNvPr>
            <p:cNvSpPr/>
            <p:nvPr/>
          </p:nvSpPr>
          <p:spPr>
            <a:xfrm rot="2311409">
              <a:off x="5995955" y="1621334"/>
              <a:ext cx="208214" cy="416427"/>
            </a:xfrm>
            <a:prstGeom prst="chevron">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row: Chevron 11">
              <a:extLst>
                <a:ext uri="{FF2B5EF4-FFF2-40B4-BE49-F238E27FC236}">
                  <a16:creationId xmlns:a16="http://schemas.microsoft.com/office/drawing/2014/main" id="{FFE036C7-FE4D-4CD7-88AC-B013D448E3D4}"/>
                </a:ext>
              </a:extLst>
            </p:cNvPr>
            <p:cNvSpPr/>
            <p:nvPr/>
          </p:nvSpPr>
          <p:spPr>
            <a:xfrm rot="2311409">
              <a:off x="5898219" y="1543524"/>
              <a:ext cx="208214" cy="416427"/>
            </a:xfrm>
            <a:prstGeom prst="chevron">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row: Chevron 15">
              <a:extLst>
                <a:ext uri="{FF2B5EF4-FFF2-40B4-BE49-F238E27FC236}">
                  <a16:creationId xmlns:a16="http://schemas.microsoft.com/office/drawing/2014/main" id="{8CF0B645-831D-4F53-A8B5-F6FAA104B9B3}"/>
                </a:ext>
              </a:extLst>
            </p:cNvPr>
            <p:cNvSpPr/>
            <p:nvPr/>
          </p:nvSpPr>
          <p:spPr>
            <a:xfrm rot="2311409">
              <a:off x="6189575" y="1775471"/>
              <a:ext cx="208214" cy="416427"/>
            </a:xfrm>
            <a:prstGeom prst="chevron">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54" name="TextBox 53">
            <a:extLst>
              <a:ext uri="{FF2B5EF4-FFF2-40B4-BE49-F238E27FC236}">
                <a16:creationId xmlns:a16="http://schemas.microsoft.com/office/drawing/2014/main" id="{E3534051-6934-47F1-899D-2E700AF1D0E7}"/>
              </a:ext>
            </a:extLst>
          </p:cNvPr>
          <p:cNvSpPr txBox="1"/>
          <p:nvPr/>
        </p:nvSpPr>
        <p:spPr>
          <a:xfrm>
            <a:off x="559795" y="1832376"/>
            <a:ext cx="5440891" cy="190821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5" name="Rectangle: Rounded Corners 54">
            <a:extLst>
              <a:ext uri="{FF2B5EF4-FFF2-40B4-BE49-F238E27FC236}">
                <a16:creationId xmlns:a16="http://schemas.microsoft.com/office/drawing/2014/main" id="{33E2B3B0-0F67-4D9A-A921-061C7A0D089B}"/>
              </a:ext>
            </a:extLst>
          </p:cNvPr>
          <p:cNvSpPr/>
          <p:nvPr/>
        </p:nvSpPr>
        <p:spPr>
          <a:xfrm>
            <a:off x="835012" y="3854282"/>
            <a:ext cx="838200" cy="838200"/>
          </a:xfrm>
          <a:prstGeom prst="roundRect">
            <a:avLst/>
          </a:prstGeom>
          <a:solidFill>
            <a:schemeClr val="tx1">
              <a:alpha val="50000"/>
            </a:schemeClr>
          </a:solidFill>
          <a:ln w="3810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57" name="TextBox 56">
            <a:extLst>
              <a:ext uri="{FF2B5EF4-FFF2-40B4-BE49-F238E27FC236}">
                <a16:creationId xmlns:a16="http://schemas.microsoft.com/office/drawing/2014/main" id="{00A13EA9-7C1E-45AA-85C9-AA0EDABDFE85}"/>
              </a:ext>
            </a:extLst>
          </p:cNvPr>
          <p:cNvSpPr txBox="1"/>
          <p:nvPr/>
        </p:nvSpPr>
        <p:spPr>
          <a:xfrm>
            <a:off x="596932" y="4876800"/>
            <a:ext cx="5440891" cy="144655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8" name="Rectangle: Rounded Corners 57">
            <a:extLst>
              <a:ext uri="{FF2B5EF4-FFF2-40B4-BE49-F238E27FC236}">
                <a16:creationId xmlns:a16="http://schemas.microsoft.com/office/drawing/2014/main" id="{558D9358-77F7-4CE2-A061-C42BAAE3BB8B}"/>
              </a:ext>
            </a:extLst>
          </p:cNvPr>
          <p:cNvSpPr/>
          <p:nvPr/>
        </p:nvSpPr>
        <p:spPr>
          <a:xfrm>
            <a:off x="2162046" y="3854282"/>
            <a:ext cx="838200" cy="838200"/>
          </a:xfrm>
          <a:prstGeom prst="roundRect">
            <a:avLst/>
          </a:prstGeom>
          <a:solidFill>
            <a:schemeClr val="tx1">
              <a:alpha val="50000"/>
            </a:schemeClr>
          </a:solidFill>
          <a:ln w="3810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59" name="Rectangle: Rounded Corners 58">
            <a:extLst>
              <a:ext uri="{FF2B5EF4-FFF2-40B4-BE49-F238E27FC236}">
                <a16:creationId xmlns:a16="http://schemas.microsoft.com/office/drawing/2014/main" id="{F14CBC5A-CA3D-4153-AF38-76BAD173E192}"/>
              </a:ext>
            </a:extLst>
          </p:cNvPr>
          <p:cNvSpPr/>
          <p:nvPr/>
        </p:nvSpPr>
        <p:spPr>
          <a:xfrm>
            <a:off x="3487554" y="3854282"/>
            <a:ext cx="838200" cy="838200"/>
          </a:xfrm>
          <a:prstGeom prst="roundRect">
            <a:avLst/>
          </a:prstGeom>
          <a:solidFill>
            <a:schemeClr val="tx1">
              <a:alpha val="50000"/>
            </a:schemeClr>
          </a:solidFill>
          <a:ln w="38100">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60" name="Rectangle: Rounded Corners 59">
            <a:extLst>
              <a:ext uri="{FF2B5EF4-FFF2-40B4-BE49-F238E27FC236}">
                <a16:creationId xmlns:a16="http://schemas.microsoft.com/office/drawing/2014/main" id="{D3B908F0-9493-45CE-ABF2-AEAD836A4696}"/>
              </a:ext>
            </a:extLst>
          </p:cNvPr>
          <p:cNvSpPr/>
          <p:nvPr/>
        </p:nvSpPr>
        <p:spPr>
          <a:xfrm>
            <a:off x="4797914" y="3854282"/>
            <a:ext cx="838200" cy="838200"/>
          </a:xfrm>
          <a:prstGeom prst="roundRect">
            <a:avLst/>
          </a:prstGeom>
          <a:solidFill>
            <a:schemeClr val="tx1">
              <a:alpha val="50000"/>
            </a:schemeClr>
          </a:solidFill>
          <a:ln w="3810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pic>
        <p:nvPicPr>
          <p:cNvPr id="21" name="Picture 20">
            <a:hlinkClick r:id="rId2"/>
            <a:extLst>
              <a:ext uri="{FF2B5EF4-FFF2-40B4-BE49-F238E27FC236}">
                <a16:creationId xmlns:a16="http://schemas.microsoft.com/office/drawing/2014/main" id="{FE574F61-87DC-4901-8E7A-65E0E40500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1216874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4">
                                            <p:txEl>
                                              <p:pRg st="0" end="0"/>
                                            </p:txEl>
                                          </p:spTgt>
                                        </p:tgtEl>
                                        <p:attrNameLst>
                                          <p:attrName>style.visibility</p:attrName>
                                        </p:attrNameLst>
                                      </p:cBhvr>
                                      <p:to>
                                        <p:strVal val="visible"/>
                                      </p:to>
                                    </p:set>
                                    <p:animEffect transition="in" filter="fade">
                                      <p:cBhvr>
                                        <p:cTn id="11" dur="500"/>
                                        <p:tgtEl>
                                          <p:spTgt spid="54">
                                            <p:txEl>
                                              <p:pRg st="0" end="0"/>
                                            </p:txEl>
                                          </p:spTgt>
                                        </p:tgtEl>
                                      </p:cBhvr>
                                    </p:animEffect>
                                    <p:anim calcmode="lin" valueType="num">
                                      <p:cBhvr>
                                        <p:cTn id="12"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4">
                                            <p:txEl>
                                              <p:pRg st="2" end="2"/>
                                            </p:txEl>
                                          </p:spTgt>
                                        </p:tgtEl>
                                        <p:attrNameLst>
                                          <p:attrName>style.visibility</p:attrName>
                                        </p:attrNameLst>
                                      </p:cBhvr>
                                      <p:to>
                                        <p:strVal val="visible"/>
                                      </p:to>
                                    </p:set>
                                    <p:animEffect transition="in" filter="fade">
                                      <p:cBhvr>
                                        <p:cTn id="17" dur="500"/>
                                        <p:tgtEl>
                                          <p:spTgt spid="54">
                                            <p:txEl>
                                              <p:pRg st="2" end="2"/>
                                            </p:txEl>
                                          </p:spTgt>
                                        </p:tgtEl>
                                      </p:cBhvr>
                                    </p:animEffect>
                                    <p:anim calcmode="lin" valueType="num">
                                      <p:cBhvr>
                                        <p:cTn id="18" dur="500" fill="hold"/>
                                        <p:tgtEl>
                                          <p:spTgt spid="5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4">
                                            <p:txEl>
                                              <p:pRg st="4" end="4"/>
                                            </p:txEl>
                                          </p:spTgt>
                                        </p:tgtEl>
                                        <p:attrNameLst>
                                          <p:attrName>style.visibility</p:attrName>
                                        </p:attrNameLst>
                                      </p:cBhvr>
                                      <p:to>
                                        <p:strVal val="visible"/>
                                      </p:to>
                                    </p:set>
                                    <p:animEffect transition="in" filter="fade">
                                      <p:cBhvr>
                                        <p:cTn id="23" dur="500"/>
                                        <p:tgtEl>
                                          <p:spTgt spid="54">
                                            <p:txEl>
                                              <p:pRg st="4" end="4"/>
                                            </p:txEl>
                                          </p:spTgt>
                                        </p:tgtEl>
                                      </p:cBhvr>
                                    </p:animEffect>
                                    <p:anim calcmode="lin" valueType="num">
                                      <p:cBhvr>
                                        <p:cTn id="24" dur="500" fill="hold"/>
                                        <p:tgtEl>
                                          <p:spTgt spid="54">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4">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7">
                                            <p:txEl>
                                              <p:pRg st="0" end="0"/>
                                            </p:txEl>
                                          </p:spTgt>
                                        </p:tgtEl>
                                        <p:attrNameLst>
                                          <p:attrName>style.visibility</p:attrName>
                                        </p:attrNameLst>
                                      </p:cBhvr>
                                      <p:to>
                                        <p:strVal val="visible"/>
                                      </p:to>
                                    </p:set>
                                    <p:animEffect transition="in" filter="fade">
                                      <p:cBhvr>
                                        <p:cTn id="29" dur="500"/>
                                        <p:tgtEl>
                                          <p:spTgt spid="57">
                                            <p:txEl>
                                              <p:pRg st="0" end="0"/>
                                            </p:txEl>
                                          </p:spTgt>
                                        </p:tgtEl>
                                      </p:cBhvr>
                                    </p:animEffect>
                                    <p:anim calcmode="lin" valueType="num">
                                      <p:cBhvr>
                                        <p:cTn id="30" dur="5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7">
                                            <p:txEl>
                                              <p:pRg st="2" end="2"/>
                                            </p:txEl>
                                          </p:spTgt>
                                        </p:tgtEl>
                                        <p:attrNameLst>
                                          <p:attrName>style.visibility</p:attrName>
                                        </p:attrNameLst>
                                      </p:cBhvr>
                                      <p:to>
                                        <p:strVal val="visible"/>
                                      </p:to>
                                    </p:set>
                                    <p:animEffect transition="in" filter="fade">
                                      <p:cBhvr>
                                        <p:cTn id="35" dur="500"/>
                                        <p:tgtEl>
                                          <p:spTgt spid="57">
                                            <p:txEl>
                                              <p:pRg st="2" end="2"/>
                                            </p:txEl>
                                          </p:spTgt>
                                        </p:tgtEl>
                                      </p:cBhvr>
                                    </p:animEffect>
                                    <p:anim calcmode="lin" valueType="num">
                                      <p:cBhvr>
                                        <p:cTn id="36" dur="5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p:cTn id="41" dur="500" fill="hold"/>
                                        <p:tgtEl>
                                          <p:spTgt spid="27"/>
                                        </p:tgtEl>
                                        <p:attrNameLst>
                                          <p:attrName>ppt_w</p:attrName>
                                        </p:attrNameLst>
                                      </p:cBhvr>
                                      <p:tavLst>
                                        <p:tav tm="0">
                                          <p:val>
                                            <p:fltVal val="0"/>
                                          </p:val>
                                        </p:tav>
                                        <p:tav tm="100000">
                                          <p:val>
                                            <p:strVal val="#ppt_w"/>
                                          </p:val>
                                        </p:tav>
                                      </p:tavLst>
                                    </p:anim>
                                    <p:anim calcmode="lin" valueType="num">
                                      <p:cBhvr>
                                        <p:cTn id="42" dur="500" fill="hold"/>
                                        <p:tgtEl>
                                          <p:spTgt spid="27"/>
                                        </p:tgtEl>
                                        <p:attrNameLst>
                                          <p:attrName>ppt_h</p:attrName>
                                        </p:attrNameLst>
                                      </p:cBhvr>
                                      <p:tavLst>
                                        <p:tav tm="0">
                                          <p:val>
                                            <p:fltVal val="0"/>
                                          </p:val>
                                        </p:tav>
                                        <p:tav tm="100000">
                                          <p:val>
                                            <p:strVal val="#ppt_h"/>
                                          </p:val>
                                        </p:tav>
                                      </p:tavLst>
                                    </p:anim>
                                    <p:animEffect transition="in" filter="fade">
                                      <p:cBhvr>
                                        <p:cTn id="43" dur="500"/>
                                        <p:tgtEl>
                                          <p:spTgt spid="27"/>
                                        </p:tgtEl>
                                      </p:cBhvr>
                                    </p:animEffect>
                                  </p:childTnLst>
                                </p:cTn>
                              </p:par>
                            </p:childTnLst>
                          </p:cTn>
                        </p:par>
                        <p:par>
                          <p:cTn id="44" fill="hold">
                            <p:stCondLst>
                              <p:cond delay="3500"/>
                            </p:stCondLst>
                            <p:childTnLst>
                              <p:par>
                                <p:cTn id="45" presetID="53" presetClass="entr" presetSubtype="52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1000" fill="hold"/>
                                        <p:tgtEl>
                                          <p:spTgt spid="17"/>
                                        </p:tgtEl>
                                        <p:attrNameLst>
                                          <p:attrName>ppt_w</p:attrName>
                                        </p:attrNameLst>
                                      </p:cBhvr>
                                      <p:tavLst>
                                        <p:tav tm="0">
                                          <p:val>
                                            <p:fltVal val="0"/>
                                          </p:val>
                                        </p:tav>
                                        <p:tav tm="100000">
                                          <p:val>
                                            <p:strVal val="#ppt_w"/>
                                          </p:val>
                                        </p:tav>
                                      </p:tavLst>
                                    </p:anim>
                                    <p:anim calcmode="lin" valueType="num">
                                      <p:cBhvr>
                                        <p:cTn id="48" dur="1000" fill="hold"/>
                                        <p:tgtEl>
                                          <p:spTgt spid="17"/>
                                        </p:tgtEl>
                                        <p:attrNameLst>
                                          <p:attrName>ppt_h</p:attrName>
                                        </p:attrNameLst>
                                      </p:cBhvr>
                                      <p:tavLst>
                                        <p:tav tm="0">
                                          <p:val>
                                            <p:fltVal val="0"/>
                                          </p:val>
                                        </p:tav>
                                        <p:tav tm="100000">
                                          <p:val>
                                            <p:strVal val="#ppt_h"/>
                                          </p:val>
                                        </p:tav>
                                      </p:tavLst>
                                    </p:anim>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fltVal val="0.5"/>
                                          </p:val>
                                        </p:tav>
                                        <p:tav tm="100000">
                                          <p:val>
                                            <p:strVal val="#ppt_x"/>
                                          </p:val>
                                        </p:tav>
                                      </p:tavLst>
                                    </p:anim>
                                    <p:anim calcmode="lin" valueType="num">
                                      <p:cBhvr>
                                        <p:cTn id="51" dur="1000" fill="hold"/>
                                        <p:tgtEl>
                                          <p:spTgt spid="17"/>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1000" fill="hold"/>
                                        <p:tgtEl>
                                          <p:spTgt spid="55"/>
                                        </p:tgtEl>
                                        <p:attrNameLst>
                                          <p:attrName>ppt_w</p:attrName>
                                        </p:attrNameLst>
                                      </p:cBhvr>
                                      <p:tavLst>
                                        <p:tav tm="0">
                                          <p:val>
                                            <p:fltVal val="0"/>
                                          </p:val>
                                        </p:tav>
                                        <p:tav tm="100000">
                                          <p:val>
                                            <p:strVal val="#ppt_w"/>
                                          </p:val>
                                        </p:tav>
                                      </p:tavLst>
                                    </p:anim>
                                    <p:anim calcmode="lin" valueType="num">
                                      <p:cBhvr>
                                        <p:cTn id="55" dur="1000" fill="hold"/>
                                        <p:tgtEl>
                                          <p:spTgt spid="55"/>
                                        </p:tgtEl>
                                        <p:attrNameLst>
                                          <p:attrName>ppt_h</p:attrName>
                                        </p:attrNameLst>
                                      </p:cBhvr>
                                      <p:tavLst>
                                        <p:tav tm="0">
                                          <p:val>
                                            <p:fltVal val="0"/>
                                          </p:val>
                                        </p:tav>
                                        <p:tav tm="100000">
                                          <p:val>
                                            <p:strVal val="#ppt_h"/>
                                          </p:val>
                                        </p:tav>
                                      </p:tavLst>
                                    </p:anim>
                                    <p:animEffect transition="in" filter="fade">
                                      <p:cBhvr>
                                        <p:cTn id="56" dur="1000"/>
                                        <p:tgtEl>
                                          <p:spTgt spid="55"/>
                                        </p:tgtEl>
                                      </p:cBhvr>
                                    </p:animEffect>
                                    <p:anim calcmode="lin" valueType="num">
                                      <p:cBhvr>
                                        <p:cTn id="57" dur="1000" fill="hold"/>
                                        <p:tgtEl>
                                          <p:spTgt spid="55"/>
                                        </p:tgtEl>
                                        <p:attrNameLst>
                                          <p:attrName>ppt_x</p:attrName>
                                        </p:attrNameLst>
                                      </p:cBhvr>
                                      <p:tavLst>
                                        <p:tav tm="0">
                                          <p:val>
                                            <p:fltVal val="0.5"/>
                                          </p:val>
                                        </p:tav>
                                        <p:tav tm="100000">
                                          <p:val>
                                            <p:strVal val="#ppt_x"/>
                                          </p:val>
                                        </p:tav>
                                      </p:tavLst>
                                    </p:anim>
                                    <p:anim calcmode="lin" valueType="num">
                                      <p:cBhvr>
                                        <p:cTn id="58" dur="1000" fill="hold"/>
                                        <p:tgtEl>
                                          <p:spTgt spid="55"/>
                                        </p:tgtEl>
                                        <p:attrNameLst>
                                          <p:attrName>ppt_y</p:attrName>
                                        </p:attrNameLst>
                                      </p:cBhvr>
                                      <p:tavLst>
                                        <p:tav tm="0">
                                          <p:val>
                                            <p:fltVal val="0.5"/>
                                          </p:val>
                                        </p:tav>
                                        <p:tav tm="100000">
                                          <p:val>
                                            <p:strVal val="#ppt_y"/>
                                          </p:val>
                                        </p:tav>
                                      </p:tavLst>
                                    </p:anim>
                                  </p:childTnLst>
                                </p:cTn>
                              </p:par>
                            </p:childTnLst>
                          </p:cTn>
                        </p:par>
                        <p:par>
                          <p:cTn id="59" fill="hold">
                            <p:stCondLst>
                              <p:cond delay="4500"/>
                            </p:stCondLst>
                            <p:childTnLst>
                              <p:par>
                                <p:cTn id="60" presetID="53" presetClass="entr" presetSubtype="528"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1000" fill="hold"/>
                                        <p:tgtEl>
                                          <p:spTgt spid="24"/>
                                        </p:tgtEl>
                                        <p:attrNameLst>
                                          <p:attrName>ppt_w</p:attrName>
                                        </p:attrNameLst>
                                      </p:cBhvr>
                                      <p:tavLst>
                                        <p:tav tm="0">
                                          <p:val>
                                            <p:fltVal val="0"/>
                                          </p:val>
                                        </p:tav>
                                        <p:tav tm="100000">
                                          <p:val>
                                            <p:strVal val="#ppt_w"/>
                                          </p:val>
                                        </p:tav>
                                      </p:tavLst>
                                    </p:anim>
                                    <p:anim calcmode="lin" valueType="num">
                                      <p:cBhvr>
                                        <p:cTn id="63" dur="1000" fill="hold"/>
                                        <p:tgtEl>
                                          <p:spTgt spid="24"/>
                                        </p:tgtEl>
                                        <p:attrNameLst>
                                          <p:attrName>ppt_h</p:attrName>
                                        </p:attrNameLst>
                                      </p:cBhvr>
                                      <p:tavLst>
                                        <p:tav tm="0">
                                          <p:val>
                                            <p:fltVal val="0"/>
                                          </p:val>
                                        </p:tav>
                                        <p:tav tm="100000">
                                          <p:val>
                                            <p:strVal val="#ppt_h"/>
                                          </p:val>
                                        </p:tav>
                                      </p:tavLst>
                                    </p:anim>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fltVal val="0.5"/>
                                          </p:val>
                                        </p:tav>
                                        <p:tav tm="100000">
                                          <p:val>
                                            <p:strVal val="#ppt_x"/>
                                          </p:val>
                                        </p:tav>
                                      </p:tavLst>
                                    </p:anim>
                                    <p:anim calcmode="lin" valueType="num">
                                      <p:cBhvr>
                                        <p:cTn id="66" dur="1000" fill="hold"/>
                                        <p:tgtEl>
                                          <p:spTgt spid="24"/>
                                        </p:tgtEl>
                                        <p:attrNameLst>
                                          <p:attrName>ppt_y</p:attrName>
                                        </p:attrNameLst>
                                      </p:cBhvr>
                                      <p:tavLst>
                                        <p:tav tm="0">
                                          <p:val>
                                            <p:fltVal val="0.5"/>
                                          </p:val>
                                        </p:tav>
                                        <p:tav tm="100000">
                                          <p:val>
                                            <p:strVal val="#ppt_y"/>
                                          </p:val>
                                        </p:tav>
                                      </p:tavLst>
                                    </p:anim>
                                  </p:childTnLst>
                                </p:cTn>
                              </p:par>
                              <p:par>
                                <p:cTn id="67" presetID="53" presetClass="entr" presetSubtype="528" fill="hold" grpId="0" nodeType="withEffect">
                                  <p:stCondLst>
                                    <p:cond delay="0"/>
                                  </p:stCondLst>
                                  <p:childTnLst>
                                    <p:set>
                                      <p:cBhvr>
                                        <p:cTn id="68" dur="1" fill="hold">
                                          <p:stCondLst>
                                            <p:cond delay="0"/>
                                          </p:stCondLst>
                                        </p:cTn>
                                        <p:tgtEl>
                                          <p:spTgt spid="58"/>
                                        </p:tgtEl>
                                        <p:attrNameLst>
                                          <p:attrName>style.visibility</p:attrName>
                                        </p:attrNameLst>
                                      </p:cBhvr>
                                      <p:to>
                                        <p:strVal val="visible"/>
                                      </p:to>
                                    </p:set>
                                    <p:anim calcmode="lin" valueType="num">
                                      <p:cBhvr>
                                        <p:cTn id="69" dur="1000" fill="hold"/>
                                        <p:tgtEl>
                                          <p:spTgt spid="58"/>
                                        </p:tgtEl>
                                        <p:attrNameLst>
                                          <p:attrName>ppt_w</p:attrName>
                                        </p:attrNameLst>
                                      </p:cBhvr>
                                      <p:tavLst>
                                        <p:tav tm="0">
                                          <p:val>
                                            <p:fltVal val="0"/>
                                          </p:val>
                                        </p:tav>
                                        <p:tav tm="100000">
                                          <p:val>
                                            <p:strVal val="#ppt_w"/>
                                          </p:val>
                                        </p:tav>
                                      </p:tavLst>
                                    </p:anim>
                                    <p:anim calcmode="lin" valueType="num">
                                      <p:cBhvr>
                                        <p:cTn id="70" dur="1000" fill="hold"/>
                                        <p:tgtEl>
                                          <p:spTgt spid="58"/>
                                        </p:tgtEl>
                                        <p:attrNameLst>
                                          <p:attrName>ppt_h</p:attrName>
                                        </p:attrNameLst>
                                      </p:cBhvr>
                                      <p:tavLst>
                                        <p:tav tm="0">
                                          <p:val>
                                            <p:fltVal val="0"/>
                                          </p:val>
                                        </p:tav>
                                        <p:tav tm="100000">
                                          <p:val>
                                            <p:strVal val="#ppt_h"/>
                                          </p:val>
                                        </p:tav>
                                      </p:tavLst>
                                    </p:anim>
                                    <p:animEffect transition="in" filter="fade">
                                      <p:cBhvr>
                                        <p:cTn id="71" dur="1000"/>
                                        <p:tgtEl>
                                          <p:spTgt spid="58"/>
                                        </p:tgtEl>
                                      </p:cBhvr>
                                    </p:animEffect>
                                    <p:anim calcmode="lin" valueType="num">
                                      <p:cBhvr>
                                        <p:cTn id="72" dur="1000" fill="hold"/>
                                        <p:tgtEl>
                                          <p:spTgt spid="58"/>
                                        </p:tgtEl>
                                        <p:attrNameLst>
                                          <p:attrName>ppt_x</p:attrName>
                                        </p:attrNameLst>
                                      </p:cBhvr>
                                      <p:tavLst>
                                        <p:tav tm="0">
                                          <p:val>
                                            <p:fltVal val="0.5"/>
                                          </p:val>
                                        </p:tav>
                                        <p:tav tm="100000">
                                          <p:val>
                                            <p:strVal val="#ppt_x"/>
                                          </p:val>
                                        </p:tav>
                                      </p:tavLst>
                                    </p:anim>
                                    <p:anim calcmode="lin" valueType="num">
                                      <p:cBhvr>
                                        <p:cTn id="73" dur="1000" fill="hold"/>
                                        <p:tgtEl>
                                          <p:spTgt spid="58"/>
                                        </p:tgtEl>
                                        <p:attrNameLst>
                                          <p:attrName>ppt_y</p:attrName>
                                        </p:attrNameLst>
                                      </p:cBhvr>
                                      <p:tavLst>
                                        <p:tav tm="0">
                                          <p:val>
                                            <p:fltVal val="0.5"/>
                                          </p:val>
                                        </p:tav>
                                        <p:tav tm="100000">
                                          <p:val>
                                            <p:strVal val="#ppt_y"/>
                                          </p:val>
                                        </p:tav>
                                      </p:tavLst>
                                    </p:anim>
                                  </p:childTnLst>
                                </p:cTn>
                              </p:par>
                            </p:childTnLst>
                          </p:cTn>
                        </p:par>
                        <p:par>
                          <p:cTn id="74" fill="hold">
                            <p:stCondLst>
                              <p:cond delay="55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1000" fill="hold"/>
                                        <p:tgtEl>
                                          <p:spTgt spid="25"/>
                                        </p:tgtEl>
                                        <p:attrNameLst>
                                          <p:attrName>ppt_w</p:attrName>
                                        </p:attrNameLst>
                                      </p:cBhvr>
                                      <p:tavLst>
                                        <p:tav tm="0">
                                          <p:val>
                                            <p:fltVal val="0"/>
                                          </p:val>
                                        </p:tav>
                                        <p:tav tm="100000">
                                          <p:val>
                                            <p:strVal val="#ppt_w"/>
                                          </p:val>
                                        </p:tav>
                                      </p:tavLst>
                                    </p:anim>
                                    <p:anim calcmode="lin" valueType="num">
                                      <p:cBhvr>
                                        <p:cTn id="78" dur="1000" fill="hold"/>
                                        <p:tgtEl>
                                          <p:spTgt spid="25"/>
                                        </p:tgtEl>
                                        <p:attrNameLst>
                                          <p:attrName>ppt_h</p:attrName>
                                        </p:attrNameLst>
                                      </p:cBhvr>
                                      <p:tavLst>
                                        <p:tav tm="0">
                                          <p:val>
                                            <p:fltVal val="0"/>
                                          </p:val>
                                        </p:tav>
                                        <p:tav tm="100000">
                                          <p:val>
                                            <p:strVal val="#ppt_h"/>
                                          </p:val>
                                        </p:tav>
                                      </p:tavLst>
                                    </p:anim>
                                    <p:animEffect transition="in" filter="fade">
                                      <p:cBhvr>
                                        <p:cTn id="79" dur="1000"/>
                                        <p:tgtEl>
                                          <p:spTgt spid="25"/>
                                        </p:tgtEl>
                                      </p:cBhvr>
                                    </p:animEffect>
                                    <p:anim calcmode="lin" valueType="num">
                                      <p:cBhvr>
                                        <p:cTn id="80" dur="1000" fill="hold"/>
                                        <p:tgtEl>
                                          <p:spTgt spid="25"/>
                                        </p:tgtEl>
                                        <p:attrNameLst>
                                          <p:attrName>ppt_x</p:attrName>
                                        </p:attrNameLst>
                                      </p:cBhvr>
                                      <p:tavLst>
                                        <p:tav tm="0">
                                          <p:val>
                                            <p:fltVal val="0.5"/>
                                          </p:val>
                                        </p:tav>
                                        <p:tav tm="100000">
                                          <p:val>
                                            <p:strVal val="#ppt_x"/>
                                          </p:val>
                                        </p:tav>
                                      </p:tavLst>
                                    </p:anim>
                                    <p:anim calcmode="lin" valueType="num">
                                      <p:cBhvr>
                                        <p:cTn id="81" dur="1000" fill="hold"/>
                                        <p:tgtEl>
                                          <p:spTgt spid="25"/>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59"/>
                                        </p:tgtEl>
                                        <p:attrNameLst>
                                          <p:attrName>style.visibility</p:attrName>
                                        </p:attrNameLst>
                                      </p:cBhvr>
                                      <p:to>
                                        <p:strVal val="visible"/>
                                      </p:to>
                                    </p:set>
                                    <p:anim calcmode="lin" valueType="num">
                                      <p:cBhvr>
                                        <p:cTn id="84" dur="1000" fill="hold"/>
                                        <p:tgtEl>
                                          <p:spTgt spid="59"/>
                                        </p:tgtEl>
                                        <p:attrNameLst>
                                          <p:attrName>ppt_w</p:attrName>
                                        </p:attrNameLst>
                                      </p:cBhvr>
                                      <p:tavLst>
                                        <p:tav tm="0">
                                          <p:val>
                                            <p:fltVal val="0"/>
                                          </p:val>
                                        </p:tav>
                                        <p:tav tm="100000">
                                          <p:val>
                                            <p:strVal val="#ppt_w"/>
                                          </p:val>
                                        </p:tav>
                                      </p:tavLst>
                                    </p:anim>
                                    <p:anim calcmode="lin" valueType="num">
                                      <p:cBhvr>
                                        <p:cTn id="85" dur="1000" fill="hold"/>
                                        <p:tgtEl>
                                          <p:spTgt spid="59"/>
                                        </p:tgtEl>
                                        <p:attrNameLst>
                                          <p:attrName>ppt_h</p:attrName>
                                        </p:attrNameLst>
                                      </p:cBhvr>
                                      <p:tavLst>
                                        <p:tav tm="0">
                                          <p:val>
                                            <p:fltVal val="0"/>
                                          </p:val>
                                        </p:tav>
                                        <p:tav tm="100000">
                                          <p:val>
                                            <p:strVal val="#ppt_h"/>
                                          </p:val>
                                        </p:tav>
                                      </p:tavLst>
                                    </p:anim>
                                    <p:animEffect transition="in" filter="fade">
                                      <p:cBhvr>
                                        <p:cTn id="86" dur="1000"/>
                                        <p:tgtEl>
                                          <p:spTgt spid="59"/>
                                        </p:tgtEl>
                                      </p:cBhvr>
                                    </p:animEffect>
                                    <p:anim calcmode="lin" valueType="num">
                                      <p:cBhvr>
                                        <p:cTn id="87" dur="1000" fill="hold"/>
                                        <p:tgtEl>
                                          <p:spTgt spid="59"/>
                                        </p:tgtEl>
                                        <p:attrNameLst>
                                          <p:attrName>ppt_x</p:attrName>
                                        </p:attrNameLst>
                                      </p:cBhvr>
                                      <p:tavLst>
                                        <p:tav tm="0">
                                          <p:val>
                                            <p:fltVal val="0.5"/>
                                          </p:val>
                                        </p:tav>
                                        <p:tav tm="100000">
                                          <p:val>
                                            <p:strVal val="#ppt_x"/>
                                          </p:val>
                                        </p:tav>
                                      </p:tavLst>
                                    </p:anim>
                                    <p:anim calcmode="lin" valueType="num">
                                      <p:cBhvr>
                                        <p:cTn id="88" dur="1000" fill="hold"/>
                                        <p:tgtEl>
                                          <p:spTgt spid="59"/>
                                        </p:tgtEl>
                                        <p:attrNameLst>
                                          <p:attrName>ppt_y</p:attrName>
                                        </p:attrNameLst>
                                      </p:cBhvr>
                                      <p:tavLst>
                                        <p:tav tm="0">
                                          <p:val>
                                            <p:fltVal val="0.5"/>
                                          </p:val>
                                        </p:tav>
                                        <p:tav tm="100000">
                                          <p:val>
                                            <p:strVal val="#ppt_y"/>
                                          </p:val>
                                        </p:tav>
                                      </p:tavLst>
                                    </p:anim>
                                  </p:childTnLst>
                                </p:cTn>
                              </p:par>
                            </p:childTnLst>
                          </p:cTn>
                        </p:par>
                        <p:par>
                          <p:cTn id="89" fill="hold">
                            <p:stCondLst>
                              <p:cond delay="6500"/>
                            </p:stCondLst>
                            <p:childTnLst>
                              <p:par>
                                <p:cTn id="90" presetID="53" presetClass="entr" presetSubtype="528" fill="hold" grpId="0" nodeType="after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p:cTn id="92" dur="1000" fill="hold"/>
                                        <p:tgtEl>
                                          <p:spTgt spid="26"/>
                                        </p:tgtEl>
                                        <p:attrNameLst>
                                          <p:attrName>ppt_w</p:attrName>
                                        </p:attrNameLst>
                                      </p:cBhvr>
                                      <p:tavLst>
                                        <p:tav tm="0">
                                          <p:val>
                                            <p:fltVal val="0"/>
                                          </p:val>
                                        </p:tav>
                                        <p:tav tm="100000">
                                          <p:val>
                                            <p:strVal val="#ppt_w"/>
                                          </p:val>
                                        </p:tav>
                                      </p:tavLst>
                                    </p:anim>
                                    <p:anim calcmode="lin" valueType="num">
                                      <p:cBhvr>
                                        <p:cTn id="93" dur="1000" fill="hold"/>
                                        <p:tgtEl>
                                          <p:spTgt spid="26"/>
                                        </p:tgtEl>
                                        <p:attrNameLst>
                                          <p:attrName>ppt_h</p:attrName>
                                        </p:attrNameLst>
                                      </p:cBhvr>
                                      <p:tavLst>
                                        <p:tav tm="0">
                                          <p:val>
                                            <p:fltVal val="0"/>
                                          </p:val>
                                        </p:tav>
                                        <p:tav tm="100000">
                                          <p:val>
                                            <p:strVal val="#ppt_h"/>
                                          </p:val>
                                        </p:tav>
                                      </p:tavLst>
                                    </p:anim>
                                    <p:animEffect transition="in" filter="fade">
                                      <p:cBhvr>
                                        <p:cTn id="94" dur="1000"/>
                                        <p:tgtEl>
                                          <p:spTgt spid="26"/>
                                        </p:tgtEl>
                                      </p:cBhvr>
                                    </p:animEffect>
                                    <p:anim calcmode="lin" valueType="num">
                                      <p:cBhvr>
                                        <p:cTn id="95" dur="1000" fill="hold"/>
                                        <p:tgtEl>
                                          <p:spTgt spid="26"/>
                                        </p:tgtEl>
                                        <p:attrNameLst>
                                          <p:attrName>ppt_x</p:attrName>
                                        </p:attrNameLst>
                                      </p:cBhvr>
                                      <p:tavLst>
                                        <p:tav tm="0">
                                          <p:val>
                                            <p:fltVal val="0.5"/>
                                          </p:val>
                                        </p:tav>
                                        <p:tav tm="100000">
                                          <p:val>
                                            <p:strVal val="#ppt_x"/>
                                          </p:val>
                                        </p:tav>
                                      </p:tavLst>
                                    </p:anim>
                                    <p:anim calcmode="lin" valueType="num">
                                      <p:cBhvr>
                                        <p:cTn id="96" dur="1000" fill="hold"/>
                                        <p:tgtEl>
                                          <p:spTgt spid="26"/>
                                        </p:tgtEl>
                                        <p:attrNameLst>
                                          <p:attrName>ppt_y</p:attrName>
                                        </p:attrNameLst>
                                      </p:cBhvr>
                                      <p:tavLst>
                                        <p:tav tm="0">
                                          <p:val>
                                            <p:fltVal val="0.5"/>
                                          </p:val>
                                        </p:tav>
                                        <p:tav tm="100000">
                                          <p:val>
                                            <p:strVal val="#ppt_y"/>
                                          </p:val>
                                        </p:tav>
                                      </p:tavLst>
                                    </p:anim>
                                  </p:childTnLst>
                                </p:cTn>
                              </p:par>
                              <p:par>
                                <p:cTn id="97" presetID="53" presetClass="entr" presetSubtype="528" fill="hold" grpId="0" nodeType="withEffect">
                                  <p:stCondLst>
                                    <p:cond delay="0"/>
                                  </p:stCondLst>
                                  <p:childTnLst>
                                    <p:set>
                                      <p:cBhvr>
                                        <p:cTn id="98" dur="1" fill="hold">
                                          <p:stCondLst>
                                            <p:cond delay="0"/>
                                          </p:stCondLst>
                                        </p:cTn>
                                        <p:tgtEl>
                                          <p:spTgt spid="60"/>
                                        </p:tgtEl>
                                        <p:attrNameLst>
                                          <p:attrName>style.visibility</p:attrName>
                                        </p:attrNameLst>
                                      </p:cBhvr>
                                      <p:to>
                                        <p:strVal val="visible"/>
                                      </p:to>
                                    </p:set>
                                    <p:anim calcmode="lin" valueType="num">
                                      <p:cBhvr>
                                        <p:cTn id="99" dur="1000" fill="hold"/>
                                        <p:tgtEl>
                                          <p:spTgt spid="60"/>
                                        </p:tgtEl>
                                        <p:attrNameLst>
                                          <p:attrName>ppt_w</p:attrName>
                                        </p:attrNameLst>
                                      </p:cBhvr>
                                      <p:tavLst>
                                        <p:tav tm="0">
                                          <p:val>
                                            <p:fltVal val="0"/>
                                          </p:val>
                                        </p:tav>
                                        <p:tav tm="100000">
                                          <p:val>
                                            <p:strVal val="#ppt_w"/>
                                          </p:val>
                                        </p:tav>
                                      </p:tavLst>
                                    </p:anim>
                                    <p:anim calcmode="lin" valueType="num">
                                      <p:cBhvr>
                                        <p:cTn id="100" dur="1000" fill="hold"/>
                                        <p:tgtEl>
                                          <p:spTgt spid="60"/>
                                        </p:tgtEl>
                                        <p:attrNameLst>
                                          <p:attrName>ppt_h</p:attrName>
                                        </p:attrNameLst>
                                      </p:cBhvr>
                                      <p:tavLst>
                                        <p:tav tm="0">
                                          <p:val>
                                            <p:fltVal val="0"/>
                                          </p:val>
                                        </p:tav>
                                        <p:tav tm="100000">
                                          <p:val>
                                            <p:strVal val="#ppt_h"/>
                                          </p:val>
                                        </p:tav>
                                      </p:tavLst>
                                    </p:anim>
                                    <p:animEffect transition="in" filter="fade">
                                      <p:cBhvr>
                                        <p:cTn id="101" dur="1000"/>
                                        <p:tgtEl>
                                          <p:spTgt spid="60"/>
                                        </p:tgtEl>
                                      </p:cBhvr>
                                    </p:animEffect>
                                    <p:anim calcmode="lin" valueType="num">
                                      <p:cBhvr>
                                        <p:cTn id="102" dur="1000" fill="hold"/>
                                        <p:tgtEl>
                                          <p:spTgt spid="60"/>
                                        </p:tgtEl>
                                        <p:attrNameLst>
                                          <p:attrName>ppt_x</p:attrName>
                                        </p:attrNameLst>
                                      </p:cBhvr>
                                      <p:tavLst>
                                        <p:tav tm="0">
                                          <p:val>
                                            <p:fltVal val="0.5"/>
                                          </p:val>
                                        </p:tav>
                                        <p:tav tm="100000">
                                          <p:val>
                                            <p:strVal val="#ppt_x"/>
                                          </p:val>
                                        </p:tav>
                                      </p:tavLst>
                                    </p:anim>
                                    <p:anim calcmode="lin" valueType="num">
                                      <p:cBhvr>
                                        <p:cTn id="103" dur="1000" fill="hold"/>
                                        <p:tgtEl>
                                          <p:spTgt spid="60"/>
                                        </p:tgtEl>
                                        <p:attrNameLst>
                                          <p:attrName>ppt_y</p:attrName>
                                        </p:attrNameLst>
                                      </p:cBhvr>
                                      <p:tavLst>
                                        <p:tav tm="0">
                                          <p:val>
                                            <p:fltVal val="0.5"/>
                                          </p:val>
                                        </p:tav>
                                        <p:tav tm="100000">
                                          <p:val>
                                            <p:strVal val="#ppt_y"/>
                                          </p:val>
                                        </p:tav>
                                      </p:tavLst>
                                    </p:anim>
                                  </p:childTnLst>
                                </p:cTn>
                              </p:par>
                            </p:childTnLst>
                          </p:cTn>
                        </p:par>
                        <p:par>
                          <p:cTn id="104" fill="hold">
                            <p:stCondLst>
                              <p:cond delay="7500"/>
                            </p:stCondLst>
                            <p:childTnLst>
                              <p:par>
                                <p:cTn id="105" presetID="2" presetClass="entr" presetSubtype="9" fill="hold" nodeType="afterEffect">
                                  <p:stCondLst>
                                    <p:cond delay="0"/>
                                  </p:stCondLst>
                                  <p:childTnLst>
                                    <p:set>
                                      <p:cBhvr>
                                        <p:cTn id="106" dur="1" fill="hold">
                                          <p:stCondLst>
                                            <p:cond delay="0"/>
                                          </p:stCondLst>
                                        </p:cTn>
                                        <p:tgtEl>
                                          <p:spTgt spid="35"/>
                                        </p:tgtEl>
                                        <p:attrNameLst>
                                          <p:attrName>style.visibility</p:attrName>
                                        </p:attrNameLst>
                                      </p:cBhvr>
                                      <p:to>
                                        <p:strVal val="visible"/>
                                      </p:to>
                                    </p:set>
                                    <p:anim calcmode="lin" valueType="num">
                                      <p:cBhvr additive="base">
                                        <p:cTn id="107" dur="500" fill="hold"/>
                                        <p:tgtEl>
                                          <p:spTgt spid="35"/>
                                        </p:tgtEl>
                                        <p:attrNameLst>
                                          <p:attrName>ppt_x</p:attrName>
                                        </p:attrNameLst>
                                      </p:cBhvr>
                                      <p:tavLst>
                                        <p:tav tm="0">
                                          <p:val>
                                            <p:strVal val="0-#ppt_w/2"/>
                                          </p:val>
                                        </p:tav>
                                        <p:tav tm="100000">
                                          <p:val>
                                            <p:strVal val="#ppt_x"/>
                                          </p:val>
                                        </p:tav>
                                      </p:tavLst>
                                    </p:anim>
                                    <p:anim calcmode="lin" valueType="num">
                                      <p:cBhvr additive="base">
                                        <p:cTn id="108"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animBg="1"/>
      <p:bldP spid="26" grpId="0" animBg="1"/>
      <p:bldP spid="25" grpId="0" animBg="1"/>
      <p:bldP spid="24" grpId="0" animBg="1"/>
      <p:bldP spid="17" grpId="0" animBg="1"/>
      <p:bldP spid="54" grpId="0" build="p"/>
      <p:bldP spid="55" grpId="0" animBg="1"/>
      <p:bldP spid="57" grpId="0" build="p"/>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1325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2018-11-20T18:20:48Z</dcterms:modified>
</cp:coreProperties>
</file>