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62772" y="3760763"/>
            <a:ext cx="1720968" cy="1717561"/>
          </a:xfrm>
          <a:custGeom>
            <a:avLst/>
            <a:gdLst>
              <a:gd name="T0" fmla="*/ 76 w 546"/>
              <a:gd name="T1" fmla="*/ 164 h 544"/>
              <a:gd name="T2" fmla="*/ 534 w 546"/>
              <a:gd name="T3" fmla="*/ 544 h 544"/>
              <a:gd name="T4" fmla="*/ 546 w 546"/>
              <a:gd name="T5" fmla="*/ 401 h 544"/>
              <a:gd name="T6" fmla="*/ 216 w 546"/>
              <a:gd name="T7" fmla="*/ 138 h 544"/>
              <a:gd name="T8" fmla="*/ 301 w 546"/>
              <a:gd name="T9" fmla="*/ 122 h 544"/>
              <a:gd name="T10" fmla="*/ 122 w 546"/>
              <a:gd name="T11" fmla="*/ 0 h 544"/>
              <a:gd name="T12" fmla="*/ 0 w 546"/>
              <a:gd name="T13" fmla="*/ 179 h 544"/>
              <a:gd name="T14" fmla="*/ 76 w 546"/>
              <a:gd name="T15" fmla="*/ 16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6" h="544">
                <a:moveTo>
                  <a:pt x="76" y="164"/>
                </a:moveTo>
                <a:cubicBezTo>
                  <a:pt x="133" y="372"/>
                  <a:pt x="315" y="525"/>
                  <a:pt x="534" y="544"/>
                </a:cubicBezTo>
                <a:cubicBezTo>
                  <a:pt x="546" y="401"/>
                  <a:pt x="546" y="401"/>
                  <a:pt x="546" y="401"/>
                </a:cubicBezTo>
                <a:cubicBezTo>
                  <a:pt x="388" y="388"/>
                  <a:pt x="261" y="280"/>
                  <a:pt x="216" y="138"/>
                </a:cubicBezTo>
                <a:cubicBezTo>
                  <a:pt x="301" y="122"/>
                  <a:pt x="301" y="122"/>
                  <a:pt x="301" y="122"/>
                </a:cubicBezTo>
                <a:cubicBezTo>
                  <a:pt x="122" y="0"/>
                  <a:pt x="122" y="0"/>
                  <a:pt x="122" y="0"/>
                </a:cubicBezTo>
                <a:cubicBezTo>
                  <a:pt x="0" y="179"/>
                  <a:pt x="0" y="179"/>
                  <a:pt x="0" y="179"/>
                </a:cubicBezTo>
                <a:lnTo>
                  <a:pt x="76" y="164"/>
                </a:lnTo>
                <a:close/>
              </a:path>
            </a:pathLst>
          </a:custGeom>
          <a:solidFill>
            <a:srgbClr val="FF746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rot="60000">
            <a:off x="2596831" y="173071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FF746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rot="60000">
            <a:off x="4588650" y="3831855"/>
            <a:ext cx="1598286" cy="1777198"/>
          </a:xfrm>
          <a:custGeom>
            <a:avLst/>
            <a:gdLst>
              <a:gd name="T0" fmla="*/ 167 w 507"/>
              <a:gd name="T1" fmla="*/ 488 h 563"/>
              <a:gd name="T2" fmla="*/ 507 w 507"/>
              <a:gd name="T3" fmla="*/ 0 h 563"/>
              <a:gd name="T4" fmla="*/ 364 w 507"/>
              <a:gd name="T5" fmla="*/ 0 h 563"/>
              <a:gd name="T6" fmla="*/ 129 w 507"/>
              <a:gd name="T7" fmla="*/ 350 h 563"/>
              <a:gd name="T8" fmla="*/ 106 w 507"/>
              <a:gd name="T9" fmla="*/ 268 h 563"/>
              <a:gd name="T10" fmla="*/ 0 w 507"/>
              <a:gd name="T11" fmla="*/ 456 h 563"/>
              <a:gd name="T12" fmla="*/ 188 w 507"/>
              <a:gd name="T13" fmla="*/ 563 h 563"/>
              <a:gd name="T14" fmla="*/ 167 w 507"/>
              <a:gd name="T15" fmla="*/ 488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167" y="488"/>
                </a:moveTo>
                <a:cubicBezTo>
                  <a:pt x="370" y="413"/>
                  <a:pt x="507" y="219"/>
                  <a:pt x="507" y="0"/>
                </a:cubicBezTo>
                <a:cubicBezTo>
                  <a:pt x="364" y="0"/>
                  <a:pt x="364" y="0"/>
                  <a:pt x="364" y="0"/>
                </a:cubicBezTo>
                <a:cubicBezTo>
                  <a:pt x="364" y="158"/>
                  <a:pt x="267" y="294"/>
                  <a:pt x="129" y="350"/>
                </a:cubicBezTo>
                <a:cubicBezTo>
                  <a:pt x="106" y="268"/>
                  <a:pt x="106" y="268"/>
                  <a:pt x="106" y="268"/>
                </a:cubicBezTo>
                <a:cubicBezTo>
                  <a:pt x="0" y="456"/>
                  <a:pt x="0" y="456"/>
                  <a:pt x="0" y="456"/>
                </a:cubicBezTo>
                <a:cubicBezTo>
                  <a:pt x="188" y="563"/>
                  <a:pt x="188" y="563"/>
                  <a:pt x="188" y="563"/>
                </a:cubicBezTo>
                <a:lnTo>
                  <a:pt x="167" y="488"/>
                </a:lnTo>
                <a:close/>
              </a:path>
            </a:pathLst>
          </a:custGeom>
          <a:solidFill>
            <a:srgbClr val="FF746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6"/>
          <p:cNvSpPr>
            <a:spLocks/>
          </p:cNvSpPr>
          <p:nvPr/>
        </p:nvSpPr>
        <p:spPr bwMode="auto">
          <a:xfrm rot="15924863" flipH="1">
            <a:off x="5680352" y="1824923"/>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4CC8E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6"/>
          <p:cNvSpPr>
            <a:spLocks/>
          </p:cNvSpPr>
          <p:nvPr/>
        </p:nvSpPr>
        <p:spPr bwMode="auto">
          <a:xfrm rot="20940000" flipH="1">
            <a:off x="7592976" y="156045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4CC8E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6"/>
          <p:cNvSpPr>
            <a:spLocks/>
          </p:cNvSpPr>
          <p:nvPr/>
        </p:nvSpPr>
        <p:spPr bwMode="auto">
          <a:xfrm rot="4440000" flipH="1">
            <a:off x="8076161" y="3494677"/>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4CC8E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TextBox 61"/>
          <p:cNvSpPr txBox="1"/>
          <p:nvPr/>
        </p:nvSpPr>
        <p:spPr>
          <a:xfrm>
            <a:off x="1323436" y="5684859"/>
            <a:ext cx="9389012" cy="874085"/>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3" name="Group 12">
            <a:extLst>
              <a:ext uri="{FF2B5EF4-FFF2-40B4-BE49-F238E27FC236}">
                <a16:creationId xmlns:a16="http://schemas.microsoft.com/office/drawing/2014/main" id="{93872FDB-8119-4C47-BC94-A848F24A6D31}"/>
              </a:ext>
            </a:extLst>
          </p:cNvPr>
          <p:cNvGrpSpPr/>
          <p:nvPr/>
        </p:nvGrpSpPr>
        <p:grpSpPr>
          <a:xfrm>
            <a:off x="3750759" y="2736706"/>
            <a:ext cx="1579537" cy="1882837"/>
            <a:chOff x="3750759" y="2736706"/>
            <a:chExt cx="1579537" cy="1882837"/>
          </a:xfrm>
        </p:grpSpPr>
        <p:grpSp>
          <p:nvGrpSpPr>
            <p:cNvPr id="11" name="Group 10">
              <a:extLst>
                <a:ext uri="{FF2B5EF4-FFF2-40B4-BE49-F238E27FC236}">
                  <a16:creationId xmlns:a16="http://schemas.microsoft.com/office/drawing/2014/main" id="{8D046B00-FF9A-48A6-B2ED-02958F53D854}"/>
                </a:ext>
              </a:extLst>
            </p:cNvPr>
            <p:cNvGrpSpPr/>
            <p:nvPr/>
          </p:nvGrpSpPr>
          <p:grpSpPr>
            <a:xfrm>
              <a:off x="3750760" y="2736706"/>
              <a:ext cx="1579536" cy="1882837"/>
              <a:chOff x="3750760" y="2736706"/>
              <a:chExt cx="1579536" cy="1882837"/>
            </a:xfrm>
          </p:grpSpPr>
          <p:sp>
            <p:nvSpPr>
              <p:cNvPr id="28" name="Freeform: Shape 27">
                <a:extLst>
                  <a:ext uri="{FF2B5EF4-FFF2-40B4-BE49-F238E27FC236}">
                    <a16:creationId xmlns:a16="http://schemas.microsoft.com/office/drawing/2014/main" id="{1B627466-0E6B-46F7-960A-7FBC0C8CE753}"/>
                  </a:ext>
                </a:extLst>
              </p:cNvPr>
              <p:cNvSpPr>
                <a:spLocks noChangeAspect="1"/>
              </p:cNvSpPr>
              <p:nvPr/>
            </p:nvSpPr>
            <p:spPr>
              <a:xfrm>
                <a:off x="3750760" y="2736706"/>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BC5E4CB-7B3B-47DA-8EE3-C74662E3D863}"/>
                  </a:ext>
                </a:extLst>
              </p:cNvPr>
              <p:cNvSpPr>
                <a:spLocks noChangeAspect="1"/>
              </p:cNvSpPr>
              <p:nvPr/>
            </p:nvSpPr>
            <p:spPr>
              <a:xfrm>
                <a:off x="3793340" y="2894759"/>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FF7467"/>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0" name="Oval 29">
              <a:extLst>
                <a:ext uri="{FF2B5EF4-FFF2-40B4-BE49-F238E27FC236}">
                  <a16:creationId xmlns:a16="http://schemas.microsoft.com/office/drawing/2014/main" id="{6B23BE91-E084-4698-9E42-CF3C23DACB93}"/>
                </a:ext>
              </a:extLst>
            </p:cNvPr>
            <p:cNvSpPr>
              <a:spLocks noChangeAspect="1"/>
            </p:cNvSpPr>
            <p:nvPr/>
          </p:nvSpPr>
          <p:spPr>
            <a:xfrm>
              <a:off x="3750759" y="3039593"/>
              <a:ext cx="1303503" cy="1303503"/>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01912B7B-EC8B-43D9-84CF-FAA12F455F94}"/>
              </a:ext>
            </a:extLst>
          </p:cNvPr>
          <p:cNvGrpSpPr/>
          <p:nvPr/>
        </p:nvGrpSpPr>
        <p:grpSpPr>
          <a:xfrm>
            <a:off x="3694176" y="2987387"/>
            <a:ext cx="436067" cy="1381474"/>
            <a:chOff x="1059178" y="2053893"/>
            <a:chExt cx="550617" cy="1744374"/>
          </a:xfrm>
        </p:grpSpPr>
        <p:sp>
          <p:nvSpPr>
            <p:cNvPr id="32" name="Freeform: Shape 31">
              <a:extLst>
                <a:ext uri="{FF2B5EF4-FFF2-40B4-BE49-F238E27FC236}">
                  <a16:creationId xmlns:a16="http://schemas.microsoft.com/office/drawing/2014/main" id="{4752717E-8938-4073-83F9-0AC95A8ED5EF}"/>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FF7467"/>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DC84299-1A8B-486C-8C1A-C71FDD3397A1}"/>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01</a:t>
              </a:r>
            </a:p>
          </p:txBody>
        </p:sp>
      </p:grpSp>
      <p:sp>
        <p:nvSpPr>
          <p:cNvPr id="34" name="TextBox 33">
            <a:extLst>
              <a:ext uri="{FF2B5EF4-FFF2-40B4-BE49-F238E27FC236}">
                <a16:creationId xmlns:a16="http://schemas.microsoft.com/office/drawing/2014/main" id="{A4399C47-9478-433B-A7B3-F4B091339D5A}"/>
              </a:ext>
            </a:extLst>
          </p:cNvPr>
          <p:cNvSpPr txBox="1"/>
          <p:nvPr/>
        </p:nvSpPr>
        <p:spPr>
          <a:xfrm>
            <a:off x="144818" y="2179457"/>
            <a:ext cx="2161528" cy="2785378"/>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E4C46BE0-80F0-43C7-8757-FD6D8C22E7F2}"/>
              </a:ext>
            </a:extLst>
          </p:cNvPr>
          <p:cNvGrpSpPr/>
          <p:nvPr/>
        </p:nvGrpSpPr>
        <p:grpSpPr>
          <a:xfrm>
            <a:off x="6923519" y="2736705"/>
            <a:ext cx="1579537" cy="1882837"/>
            <a:chOff x="6923519" y="2736705"/>
            <a:chExt cx="1579537" cy="1882837"/>
          </a:xfrm>
        </p:grpSpPr>
        <p:grpSp>
          <p:nvGrpSpPr>
            <p:cNvPr id="12" name="Group 11">
              <a:extLst>
                <a:ext uri="{FF2B5EF4-FFF2-40B4-BE49-F238E27FC236}">
                  <a16:creationId xmlns:a16="http://schemas.microsoft.com/office/drawing/2014/main" id="{D7301767-3AE6-4E58-8997-D97A1EADAB9F}"/>
                </a:ext>
              </a:extLst>
            </p:cNvPr>
            <p:cNvGrpSpPr/>
            <p:nvPr/>
          </p:nvGrpSpPr>
          <p:grpSpPr>
            <a:xfrm>
              <a:off x="6923520" y="2736705"/>
              <a:ext cx="1579536" cy="1882837"/>
              <a:chOff x="6923520" y="2736705"/>
              <a:chExt cx="1579536" cy="1882837"/>
            </a:xfrm>
          </p:grpSpPr>
          <p:sp>
            <p:nvSpPr>
              <p:cNvPr id="41" name="Freeform: Shape 40">
                <a:extLst>
                  <a:ext uri="{FF2B5EF4-FFF2-40B4-BE49-F238E27FC236}">
                    <a16:creationId xmlns:a16="http://schemas.microsoft.com/office/drawing/2014/main" id="{AEEFF3F2-53E4-45BA-9437-E4150D0824EC}"/>
                  </a:ext>
                </a:extLst>
              </p:cNvPr>
              <p:cNvSpPr>
                <a:spLocks noChangeAspect="1"/>
              </p:cNvSpPr>
              <p:nvPr/>
            </p:nvSpPr>
            <p:spPr>
              <a:xfrm>
                <a:off x="6923520" y="2736705"/>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98F4059-8B03-4187-977A-3EA100E58F94}"/>
                  </a:ext>
                </a:extLst>
              </p:cNvPr>
              <p:cNvSpPr>
                <a:spLocks noChangeAspect="1"/>
              </p:cNvSpPr>
              <p:nvPr/>
            </p:nvSpPr>
            <p:spPr>
              <a:xfrm>
                <a:off x="6966100" y="2894758"/>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4CC8EC"/>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7" name="Oval 36">
              <a:extLst>
                <a:ext uri="{FF2B5EF4-FFF2-40B4-BE49-F238E27FC236}">
                  <a16:creationId xmlns:a16="http://schemas.microsoft.com/office/drawing/2014/main" id="{AA07F1A5-71C0-469D-BCFB-1350E9331E44}"/>
                </a:ext>
              </a:extLst>
            </p:cNvPr>
            <p:cNvSpPr>
              <a:spLocks noChangeAspect="1"/>
            </p:cNvSpPr>
            <p:nvPr/>
          </p:nvSpPr>
          <p:spPr>
            <a:xfrm>
              <a:off x="6923519" y="3039592"/>
              <a:ext cx="1303503" cy="1303503"/>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1BE61BBE-D906-4607-9FCD-2A4230F67AC7}"/>
              </a:ext>
            </a:extLst>
          </p:cNvPr>
          <p:cNvGrpSpPr/>
          <p:nvPr/>
        </p:nvGrpSpPr>
        <p:grpSpPr>
          <a:xfrm>
            <a:off x="6867144" y="2990088"/>
            <a:ext cx="436067" cy="1381474"/>
            <a:chOff x="1059178" y="2053893"/>
            <a:chExt cx="550617" cy="1744374"/>
          </a:xfrm>
        </p:grpSpPr>
        <p:sp>
          <p:nvSpPr>
            <p:cNvPr id="39" name="Freeform: Shape 38">
              <a:extLst>
                <a:ext uri="{FF2B5EF4-FFF2-40B4-BE49-F238E27FC236}">
                  <a16:creationId xmlns:a16="http://schemas.microsoft.com/office/drawing/2014/main" id="{D6BF2A7C-C469-46F4-BBB6-E0D8E40DEF72}"/>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4CC8EC"/>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1B5B10F-E93D-4DD5-9E04-9DAAB6484495}"/>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DEC55F13-F5F2-46E2-98C4-CFB3E60FA2B8}"/>
              </a:ext>
            </a:extLst>
          </p:cNvPr>
          <p:cNvSpPr txBox="1"/>
          <p:nvPr/>
        </p:nvSpPr>
        <p:spPr>
          <a:xfrm>
            <a:off x="9746324" y="2179457"/>
            <a:ext cx="2161528" cy="2785378"/>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D37512-F163-4DB8-BF1E-1B69367930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5" name="Picture 34">
            <a:hlinkClick r:id="rId4"/>
            <a:extLst>
              <a:ext uri="{FF2B5EF4-FFF2-40B4-BE49-F238E27FC236}">
                <a16:creationId xmlns:a16="http://schemas.microsoft.com/office/drawing/2014/main" id="{935B81BF-D4E1-40F8-843A-ACC53DB876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992136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xEl>
                                              <p:pRg st="0" end="0"/>
                                            </p:txEl>
                                          </p:spTgt>
                                        </p:tgtEl>
                                        <p:attrNameLst>
                                          <p:attrName>style.visibility</p:attrName>
                                        </p:attrNameLst>
                                      </p:cBhvr>
                                      <p:to>
                                        <p:strVal val="visible"/>
                                      </p:to>
                                    </p:set>
                                    <p:animEffect transition="in" filter="fade">
                                      <p:cBhvr>
                                        <p:cTn id="11" dur="1000"/>
                                        <p:tgtEl>
                                          <p:spTgt spid="34">
                                            <p:txEl>
                                              <p:pRg st="0" end="0"/>
                                            </p:txEl>
                                          </p:spTgt>
                                        </p:tgtEl>
                                      </p:cBhvr>
                                    </p:animEffect>
                                    <p:anim calcmode="lin" valueType="num">
                                      <p:cBhvr>
                                        <p:cTn id="1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1000"/>
                                        <p:tgtEl>
                                          <p:spTgt spid="34">
                                            <p:txEl>
                                              <p:pRg st="3" end="3"/>
                                            </p:txEl>
                                          </p:spTgt>
                                        </p:tgtEl>
                                      </p:cBhvr>
                                    </p:animEffect>
                                    <p:anim calcmode="lin" valueType="num">
                                      <p:cBhvr>
                                        <p:cTn id="1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animEffect transition="in" filter="fade">
                                      <p:cBhvr>
                                        <p:cTn id="23" dur="1000"/>
                                        <p:tgtEl>
                                          <p:spTgt spid="34">
                                            <p:txEl>
                                              <p:pRg st="5" end="5"/>
                                            </p:txEl>
                                          </p:spTgt>
                                        </p:tgtEl>
                                      </p:cBhvr>
                                    </p:animEffect>
                                    <p:anim calcmode="lin" valueType="num">
                                      <p:cBhvr>
                                        <p:cTn id="2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4">
                                            <p:txEl>
                                              <p:pRg st="6" end="6"/>
                                            </p:txEl>
                                          </p:spTgt>
                                        </p:tgtEl>
                                        <p:attrNameLst>
                                          <p:attrName>style.visibility</p:attrName>
                                        </p:attrNameLst>
                                      </p:cBhvr>
                                      <p:to>
                                        <p:strVal val="visible"/>
                                      </p:to>
                                    </p:set>
                                    <p:animEffect transition="in" filter="fade">
                                      <p:cBhvr>
                                        <p:cTn id="29" dur="1000"/>
                                        <p:tgtEl>
                                          <p:spTgt spid="34">
                                            <p:txEl>
                                              <p:pRg st="6" end="6"/>
                                            </p:txEl>
                                          </p:spTgt>
                                        </p:tgtEl>
                                      </p:cBhvr>
                                    </p:animEffect>
                                    <p:anim calcmode="lin" valueType="num">
                                      <p:cBhvr>
                                        <p:cTn id="3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9" presetClass="entr" presetSubtype="0" decel="10000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 calcmode="lin" valueType="num">
                                      <p:cBhvr>
                                        <p:cTn id="37" dur="750" fill="hold"/>
                                        <p:tgtEl>
                                          <p:spTgt spid="8"/>
                                        </p:tgtEl>
                                        <p:attrNameLst>
                                          <p:attrName>style.rotation</p:attrName>
                                        </p:attrNameLst>
                                      </p:cBhvr>
                                      <p:tavLst>
                                        <p:tav tm="0">
                                          <p:val>
                                            <p:fltVal val="360"/>
                                          </p:val>
                                        </p:tav>
                                        <p:tav tm="100000">
                                          <p:val>
                                            <p:fltVal val="0"/>
                                          </p:val>
                                        </p:tav>
                                      </p:tavLst>
                                    </p:anim>
                                    <p:animEffect transition="in" filter="fade">
                                      <p:cBhvr>
                                        <p:cTn id="38" dur="750"/>
                                        <p:tgtEl>
                                          <p:spTgt spid="8"/>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750" fill="hold"/>
                                        <p:tgtEl>
                                          <p:spTgt spid="7"/>
                                        </p:tgtEl>
                                        <p:attrNameLst>
                                          <p:attrName>ppt_w</p:attrName>
                                        </p:attrNameLst>
                                      </p:cBhvr>
                                      <p:tavLst>
                                        <p:tav tm="0">
                                          <p:val>
                                            <p:fltVal val="0"/>
                                          </p:val>
                                        </p:tav>
                                        <p:tav tm="100000">
                                          <p:val>
                                            <p:strVal val="#ppt_w"/>
                                          </p:val>
                                        </p:tav>
                                      </p:tavLst>
                                    </p:anim>
                                    <p:anim calcmode="lin" valueType="num">
                                      <p:cBhvr>
                                        <p:cTn id="42" dur="750" fill="hold"/>
                                        <p:tgtEl>
                                          <p:spTgt spid="7"/>
                                        </p:tgtEl>
                                        <p:attrNameLst>
                                          <p:attrName>ppt_h</p:attrName>
                                        </p:attrNameLst>
                                      </p:cBhvr>
                                      <p:tavLst>
                                        <p:tav tm="0">
                                          <p:val>
                                            <p:fltVal val="0"/>
                                          </p:val>
                                        </p:tav>
                                        <p:tav tm="100000">
                                          <p:val>
                                            <p:strVal val="#ppt_h"/>
                                          </p:val>
                                        </p:tav>
                                      </p:tavLst>
                                    </p:anim>
                                    <p:anim calcmode="lin" valueType="num">
                                      <p:cBhvr>
                                        <p:cTn id="43" dur="750" fill="hold"/>
                                        <p:tgtEl>
                                          <p:spTgt spid="7"/>
                                        </p:tgtEl>
                                        <p:attrNameLst>
                                          <p:attrName>style.rotation</p:attrName>
                                        </p:attrNameLst>
                                      </p:cBhvr>
                                      <p:tavLst>
                                        <p:tav tm="0">
                                          <p:val>
                                            <p:fltVal val="360"/>
                                          </p:val>
                                        </p:tav>
                                        <p:tav tm="100000">
                                          <p:val>
                                            <p:fltVal val="0"/>
                                          </p:val>
                                        </p:tav>
                                      </p:tavLst>
                                    </p:anim>
                                    <p:animEffect transition="in" filter="fade">
                                      <p:cBhvr>
                                        <p:cTn id="44" dur="750"/>
                                        <p:tgtEl>
                                          <p:spTgt spid="7"/>
                                        </p:tgtEl>
                                      </p:cBhvr>
                                    </p:animEffect>
                                  </p:childTnLst>
                                </p:cTn>
                              </p:par>
                              <p:par>
                                <p:cTn id="45" presetID="49" presetClass="entr" presetSubtype="0" decel="10000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750" fill="hold"/>
                                        <p:tgtEl>
                                          <p:spTgt spid="9"/>
                                        </p:tgtEl>
                                        <p:attrNameLst>
                                          <p:attrName>ppt_w</p:attrName>
                                        </p:attrNameLst>
                                      </p:cBhvr>
                                      <p:tavLst>
                                        <p:tav tm="0">
                                          <p:val>
                                            <p:fltVal val="0"/>
                                          </p:val>
                                        </p:tav>
                                        <p:tav tm="100000">
                                          <p:val>
                                            <p:strVal val="#ppt_w"/>
                                          </p:val>
                                        </p:tav>
                                      </p:tavLst>
                                    </p:anim>
                                    <p:anim calcmode="lin" valueType="num">
                                      <p:cBhvr>
                                        <p:cTn id="48" dur="750" fill="hold"/>
                                        <p:tgtEl>
                                          <p:spTgt spid="9"/>
                                        </p:tgtEl>
                                        <p:attrNameLst>
                                          <p:attrName>ppt_h</p:attrName>
                                        </p:attrNameLst>
                                      </p:cBhvr>
                                      <p:tavLst>
                                        <p:tav tm="0">
                                          <p:val>
                                            <p:fltVal val="0"/>
                                          </p:val>
                                        </p:tav>
                                        <p:tav tm="100000">
                                          <p:val>
                                            <p:strVal val="#ppt_h"/>
                                          </p:val>
                                        </p:tav>
                                      </p:tavLst>
                                    </p:anim>
                                    <p:anim calcmode="lin" valueType="num">
                                      <p:cBhvr>
                                        <p:cTn id="49" dur="750" fill="hold"/>
                                        <p:tgtEl>
                                          <p:spTgt spid="9"/>
                                        </p:tgtEl>
                                        <p:attrNameLst>
                                          <p:attrName>style.rotation</p:attrName>
                                        </p:attrNameLst>
                                      </p:cBhvr>
                                      <p:tavLst>
                                        <p:tav tm="0">
                                          <p:val>
                                            <p:fltVal val="360"/>
                                          </p:val>
                                        </p:tav>
                                        <p:tav tm="100000">
                                          <p:val>
                                            <p:fltVal val="0"/>
                                          </p:val>
                                        </p:tav>
                                      </p:tavLst>
                                    </p:anim>
                                    <p:animEffect transition="in" filter="fade">
                                      <p:cBhvr>
                                        <p:cTn id="50" dur="750"/>
                                        <p:tgtEl>
                                          <p:spTgt spid="9"/>
                                        </p:tgtEl>
                                      </p:cBhvr>
                                    </p:animEffect>
                                  </p:childTnLst>
                                </p:cTn>
                              </p:par>
                            </p:childTnLst>
                          </p:cTn>
                        </p:par>
                        <p:par>
                          <p:cTn id="51" fill="hold">
                            <p:stCondLst>
                              <p:cond delay="5250"/>
                            </p:stCondLst>
                            <p:childTnLst>
                              <p:par>
                                <p:cTn id="52" presetID="22" presetClass="entr" presetSubtype="2"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right)">
                                      <p:cBhvr>
                                        <p:cTn id="54" dur="750"/>
                                        <p:tgtEl>
                                          <p:spTgt spid="13"/>
                                        </p:tgtEl>
                                      </p:cBhvr>
                                    </p:animEffect>
                                  </p:childTnLst>
                                </p:cTn>
                              </p:par>
                              <p:par>
                                <p:cTn id="55" presetID="22" presetClass="entr" presetSubtype="8" fill="hold" nodeType="withEffect">
                                  <p:stCondLst>
                                    <p:cond delay="65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250"/>
                                        <p:tgtEl>
                                          <p:spTgt spid="31"/>
                                        </p:tgtEl>
                                      </p:cBhvr>
                                    </p:animEffect>
                                  </p:childTnLst>
                                </p:cTn>
                              </p:par>
                            </p:childTnLst>
                          </p:cTn>
                        </p:par>
                        <p:par>
                          <p:cTn id="58" fill="hold">
                            <p:stCondLst>
                              <p:cond delay="6150"/>
                            </p:stCondLst>
                            <p:childTnLst>
                              <p:par>
                                <p:cTn id="59" presetID="42" presetClass="entr" presetSubtype="0" fill="hold" grpId="0" nodeType="afterEffect">
                                  <p:stCondLst>
                                    <p:cond delay="0"/>
                                  </p:stCondLst>
                                  <p:childTnLst>
                                    <p:set>
                                      <p:cBhvr>
                                        <p:cTn id="60" dur="1" fill="hold">
                                          <p:stCondLst>
                                            <p:cond delay="0"/>
                                          </p:stCondLst>
                                        </p:cTn>
                                        <p:tgtEl>
                                          <p:spTgt spid="43">
                                            <p:txEl>
                                              <p:pRg st="0" end="0"/>
                                            </p:txEl>
                                          </p:spTgt>
                                        </p:tgtEl>
                                        <p:attrNameLst>
                                          <p:attrName>style.visibility</p:attrName>
                                        </p:attrNameLst>
                                      </p:cBhvr>
                                      <p:to>
                                        <p:strVal val="visible"/>
                                      </p:to>
                                    </p:set>
                                    <p:animEffect transition="in" filter="fade">
                                      <p:cBhvr>
                                        <p:cTn id="61" dur="1000"/>
                                        <p:tgtEl>
                                          <p:spTgt spid="43">
                                            <p:txEl>
                                              <p:pRg st="0" end="0"/>
                                            </p:txEl>
                                          </p:spTgt>
                                        </p:tgtEl>
                                      </p:cBhvr>
                                    </p:animEffect>
                                    <p:anim calcmode="lin" valueType="num">
                                      <p:cBhvr>
                                        <p:cTn id="6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7150"/>
                            </p:stCondLst>
                            <p:childTnLst>
                              <p:par>
                                <p:cTn id="65" presetID="42" presetClass="entr" presetSubtype="0" fill="hold" grpId="0" nodeType="afterEffect">
                                  <p:stCondLst>
                                    <p:cond delay="0"/>
                                  </p:stCondLst>
                                  <p:childTnLst>
                                    <p:set>
                                      <p:cBhvr>
                                        <p:cTn id="66" dur="1" fill="hold">
                                          <p:stCondLst>
                                            <p:cond delay="0"/>
                                          </p:stCondLst>
                                        </p:cTn>
                                        <p:tgtEl>
                                          <p:spTgt spid="43">
                                            <p:txEl>
                                              <p:pRg st="3" end="3"/>
                                            </p:txEl>
                                          </p:spTgt>
                                        </p:tgtEl>
                                        <p:attrNameLst>
                                          <p:attrName>style.visibility</p:attrName>
                                        </p:attrNameLst>
                                      </p:cBhvr>
                                      <p:to>
                                        <p:strVal val="visible"/>
                                      </p:to>
                                    </p:set>
                                    <p:animEffect transition="in" filter="fade">
                                      <p:cBhvr>
                                        <p:cTn id="67" dur="1000"/>
                                        <p:tgtEl>
                                          <p:spTgt spid="43">
                                            <p:txEl>
                                              <p:pRg st="3" end="3"/>
                                            </p:txEl>
                                          </p:spTgt>
                                        </p:tgtEl>
                                      </p:cBhvr>
                                    </p:animEffect>
                                    <p:anim calcmode="lin" valueType="num">
                                      <p:cBhvr>
                                        <p:cTn id="68"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150"/>
                            </p:stCondLst>
                            <p:childTnLst>
                              <p:par>
                                <p:cTn id="71" presetID="42" presetClass="entr" presetSubtype="0" fill="hold" grpId="0" nodeType="afterEffect">
                                  <p:stCondLst>
                                    <p:cond delay="0"/>
                                  </p:stCondLst>
                                  <p:childTnLst>
                                    <p:set>
                                      <p:cBhvr>
                                        <p:cTn id="72" dur="1" fill="hold">
                                          <p:stCondLst>
                                            <p:cond delay="0"/>
                                          </p:stCondLst>
                                        </p:cTn>
                                        <p:tgtEl>
                                          <p:spTgt spid="43">
                                            <p:txEl>
                                              <p:pRg st="5" end="5"/>
                                            </p:txEl>
                                          </p:spTgt>
                                        </p:tgtEl>
                                        <p:attrNameLst>
                                          <p:attrName>style.visibility</p:attrName>
                                        </p:attrNameLst>
                                      </p:cBhvr>
                                      <p:to>
                                        <p:strVal val="visible"/>
                                      </p:to>
                                    </p:set>
                                    <p:animEffect transition="in" filter="fade">
                                      <p:cBhvr>
                                        <p:cTn id="73" dur="1000"/>
                                        <p:tgtEl>
                                          <p:spTgt spid="43">
                                            <p:txEl>
                                              <p:pRg st="5" end="5"/>
                                            </p:txEl>
                                          </p:spTgt>
                                        </p:tgtEl>
                                      </p:cBhvr>
                                    </p:animEffect>
                                    <p:anim calcmode="lin" valueType="num">
                                      <p:cBhvr>
                                        <p:cTn id="7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9150"/>
                            </p:stCondLst>
                            <p:childTnLst>
                              <p:par>
                                <p:cTn id="77" presetID="42" presetClass="entr" presetSubtype="0" fill="hold" grpId="0" nodeType="afterEffect">
                                  <p:stCondLst>
                                    <p:cond delay="0"/>
                                  </p:stCondLst>
                                  <p:childTnLst>
                                    <p:set>
                                      <p:cBhvr>
                                        <p:cTn id="78" dur="1" fill="hold">
                                          <p:stCondLst>
                                            <p:cond delay="0"/>
                                          </p:stCondLst>
                                        </p:cTn>
                                        <p:tgtEl>
                                          <p:spTgt spid="43">
                                            <p:txEl>
                                              <p:pRg st="6" end="6"/>
                                            </p:txEl>
                                          </p:spTgt>
                                        </p:tgtEl>
                                        <p:attrNameLst>
                                          <p:attrName>style.visibility</p:attrName>
                                        </p:attrNameLst>
                                      </p:cBhvr>
                                      <p:to>
                                        <p:strVal val="visible"/>
                                      </p:to>
                                    </p:set>
                                    <p:animEffect transition="in" filter="fade">
                                      <p:cBhvr>
                                        <p:cTn id="79" dur="1000"/>
                                        <p:tgtEl>
                                          <p:spTgt spid="43">
                                            <p:txEl>
                                              <p:pRg st="6" end="6"/>
                                            </p:txEl>
                                          </p:spTgt>
                                        </p:tgtEl>
                                      </p:cBhvr>
                                    </p:animEffect>
                                    <p:anim calcmode="lin" valueType="num">
                                      <p:cBhvr>
                                        <p:cTn id="80"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150"/>
                            </p:stCondLst>
                            <p:childTnLst>
                              <p:par>
                                <p:cTn id="83" presetID="49" presetClass="entr" presetSubtype="0" decel="10000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 calcmode="lin" valueType="num">
                                      <p:cBhvr>
                                        <p:cTn id="85" dur="750" fill="hold"/>
                                        <p:tgtEl>
                                          <p:spTgt spid="57"/>
                                        </p:tgtEl>
                                        <p:attrNameLst>
                                          <p:attrName>ppt_w</p:attrName>
                                        </p:attrNameLst>
                                      </p:cBhvr>
                                      <p:tavLst>
                                        <p:tav tm="0">
                                          <p:val>
                                            <p:fltVal val="0"/>
                                          </p:val>
                                        </p:tav>
                                        <p:tav tm="100000">
                                          <p:val>
                                            <p:strVal val="#ppt_w"/>
                                          </p:val>
                                        </p:tav>
                                      </p:tavLst>
                                    </p:anim>
                                    <p:anim calcmode="lin" valueType="num">
                                      <p:cBhvr>
                                        <p:cTn id="86" dur="750" fill="hold"/>
                                        <p:tgtEl>
                                          <p:spTgt spid="57"/>
                                        </p:tgtEl>
                                        <p:attrNameLst>
                                          <p:attrName>ppt_h</p:attrName>
                                        </p:attrNameLst>
                                      </p:cBhvr>
                                      <p:tavLst>
                                        <p:tav tm="0">
                                          <p:val>
                                            <p:fltVal val="0"/>
                                          </p:val>
                                        </p:tav>
                                        <p:tav tm="100000">
                                          <p:val>
                                            <p:strVal val="#ppt_h"/>
                                          </p:val>
                                        </p:tav>
                                      </p:tavLst>
                                    </p:anim>
                                    <p:anim calcmode="lin" valueType="num">
                                      <p:cBhvr>
                                        <p:cTn id="87" dur="750" fill="hold"/>
                                        <p:tgtEl>
                                          <p:spTgt spid="57"/>
                                        </p:tgtEl>
                                        <p:attrNameLst>
                                          <p:attrName>style.rotation</p:attrName>
                                        </p:attrNameLst>
                                      </p:cBhvr>
                                      <p:tavLst>
                                        <p:tav tm="0">
                                          <p:val>
                                            <p:fltVal val="360"/>
                                          </p:val>
                                        </p:tav>
                                        <p:tav tm="100000">
                                          <p:val>
                                            <p:fltVal val="0"/>
                                          </p:val>
                                        </p:tav>
                                      </p:tavLst>
                                    </p:anim>
                                    <p:animEffect transition="in" filter="fade">
                                      <p:cBhvr>
                                        <p:cTn id="88" dur="750"/>
                                        <p:tgtEl>
                                          <p:spTgt spid="57"/>
                                        </p:tgtEl>
                                      </p:cBhvr>
                                    </p:animEffect>
                                  </p:childTnLst>
                                </p:cTn>
                              </p:par>
                              <p:par>
                                <p:cTn id="89" presetID="49" presetClass="entr" presetSubtype="0" decel="10000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p:cTn id="91" dur="750" fill="hold"/>
                                        <p:tgtEl>
                                          <p:spTgt spid="59"/>
                                        </p:tgtEl>
                                        <p:attrNameLst>
                                          <p:attrName>ppt_w</p:attrName>
                                        </p:attrNameLst>
                                      </p:cBhvr>
                                      <p:tavLst>
                                        <p:tav tm="0">
                                          <p:val>
                                            <p:fltVal val="0"/>
                                          </p:val>
                                        </p:tav>
                                        <p:tav tm="100000">
                                          <p:val>
                                            <p:strVal val="#ppt_w"/>
                                          </p:val>
                                        </p:tav>
                                      </p:tavLst>
                                    </p:anim>
                                    <p:anim calcmode="lin" valueType="num">
                                      <p:cBhvr>
                                        <p:cTn id="92" dur="750" fill="hold"/>
                                        <p:tgtEl>
                                          <p:spTgt spid="59"/>
                                        </p:tgtEl>
                                        <p:attrNameLst>
                                          <p:attrName>ppt_h</p:attrName>
                                        </p:attrNameLst>
                                      </p:cBhvr>
                                      <p:tavLst>
                                        <p:tav tm="0">
                                          <p:val>
                                            <p:fltVal val="0"/>
                                          </p:val>
                                        </p:tav>
                                        <p:tav tm="100000">
                                          <p:val>
                                            <p:strVal val="#ppt_h"/>
                                          </p:val>
                                        </p:tav>
                                      </p:tavLst>
                                    </p:anim>
                                    <p:anim calcmode="lin" valueType="num">
                                      <p:cBhvr>
                                        <p:cTn id="93" dur="750" fill="hold"/>
                                        <p:tgtEl>
                                          <p:spTgt spid="59"/>
                                        </p:tgtEl>
                                        <p:attrNameLst>
                                          <p:attrName>style.rotation</p:attrName>
                                        </p:attrNameLst>
                                      </p:cBhvr>
                                      <p:tavLst>
                                        <p:tav tm="0">
                                          <p:val>
                                            <p:fltVal val="360"/>
                                          </p:val>
                                        </p:tav>
                                        <p:tav tm="100000">
                                          <p:val>
                                            <p:fltVal val="0"/>
                                          </p:val>
                                        </p:tav>
                                      </p:tavLst>
                                    </p:anim>
                                    <p:animEffect transition="in" filter="fade">
                                      <p:cBhvr>
                                        <p:cTn id="94" dur="750"/>
                                        <p:tgtEl>
                                          <p:spTgt spid="59"/>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750" fill="hold"/>
                                        <p:tgtEl>
                                          <p:spTgt spid="60"/>
                                        </p:tgtEl>
                                        <p:attrNameLst>
                                          <p:attrName>ppt_w</p:attrName>
                                        </p:attrNameLst>
                                      </p:cBhvr>
                                      <p:tavLst>
                                        <p:tav tm="0">
                                          <p:val>
                                            <p:fltVal val="0"/>
                                          </p:val>
                                        </p:tav>
                                        <p:tav tm="100000">
                                          <p:val>
                                            <p:strVal val="#ppt_w"/>
                                          </p:val>
                                        </p:tav>
                                      </p:tavLst>
                                    </p:anim>
                                    <p:anim calcmode="lin" valueType="num">
                                      <p:cBhvr>
                                        <p:cTn id="98" dur="750" fill="hold"/>
                                        <p:tgtEl>
                                          <p:spTgt spid="60"/>
                                        </p:tgtEl>
                                        <p:attrNameLst>
                                          <p:attrName>ppt_h</p:attrName>
                                        </p:attrNameLst>
                                      </p:cBhvr>
                                      <p:tavLst>
                                        <p:tav tm="0">
                                          <p:val>
                                            <p:fltVal val="0"/>
                                          </p:val>
                                        </p:tav>
                                        <p:tav tm="100000">
                                          <p:val>
                                            <p:strVal val="#ppt_h"/>
                                          </p:val>
                                        </p:tav>
                                      </p:tavLst>
                                    </p:anim>
                                    <p:anim calcmode="lin" valueType="num">
                                      <p:cBhvr>
                                        <p:cTn id="99" dur="750" fill="hold"/>
                                        <p:tgtEl>
                                          <p:spTgt spid="60"/>
                                        </p:tgtEl>
                                        <p:attrNameLst>
                                          <p:attrName>style.rotation</p:attrName>
                                        </p:attrNameLst>
                                      </p:cBhvr>
                                      <p:tavLst>
                                        <p:tav tm="0">
                                          <p:val>
                                            <p:fltVal val="360"/>
                                          </p:val>
                                        </p:tav>
                                        <p:tav tm="100000">
                                          <p:val>
                                            <p:fltVal val="0"/>
                                          </p:val>
                                        </p:tav>
                                      </p:tavLst>
                                    </p:anim>
                                    <p:animEffect transition="in" filter="fade">
                                      <p:cBhvr>
                                        <p:cTn id="100" dur="750"/>
                                        <p:tgtEl>
                                          <p:spTgt spid="60"/>
                                        </p:tgtEl>
                                      </p:cBhvr>
                                    </p:animEffect>
                                  </p:childTnLst>
                                </p:cTn>
                              </p:par>
                            </p:childTnLst>
                          </p:cTn>
                        </p:par>
                        <p:par>
                          <p:cTn id="101" fill="hold">
                            <p:stCondLst>
                              <p:cond delay="10900"/>
                            </p:stCondLst>
                            <p:childTnLst>
                              <p:par>
                                <p:cTn id="102" presetID="22" presetClass="entr" presetSubtype="2" fill="hold"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right)">
                                      <p:cBhvr>
                                        <p:cTn id="104" dur="750"/>
                                        <p:tgtEl>
                                          <p:spTgt spid="14"/>
                                        </p:tgtEl>
                                      </p:cBhvr>
                                    </p:animEffect>
                                  </p:childTnLst>
                                </p:cTn>
                              </p:par>
                              <p:par>
                                <p:cTn id="105" presetID="22" presetClass="entr" presetSubtype="8" fill="hold" nodeType="withEffect">
                                  <p:stCondLst>
                                    <p:cond delay="650"/>
                                  </p:stCondLst>
                                  <p:childTnLst>
                                    <p:set>
                                      <p:cBhvr>
                                        <p:cTn id="106" dur="1" fill="hold">
                                          <p:stCondLst>
                                            <p:cond delay="0"/>
                                          </p:stCondLst>
                                        </p:cTn>
                                        <p:tgtEl>
                                          <p:spTgt spid="38"/>
                                        </p:tgtEl>
                                        <p:attrNameLst>
                                          <p:attrName>style.visibility</p:attrName>
                                        </p:attrNameLst>
                                      </p:cBhvr>
                                      <p:to>
                                        <p:strVal val="visible"/>
                                      </p:to>
                                    </p:set>
                                    <p:animEffect transition="in" filter="wipe(left)">
                                      <p:cBhvr>
                                        <p:cTn id="107" dur="250"/>
                                        <p:tgtEl>
                                          <p:spTgt spid="38"/>
                                        </p:tgtEl>
                                      </p:cBhvr>
                                    </p:animEffect>
                                  </p:childTnLst>
                                </p:cTn>
                              </p:par>
                            </p:childTnLst>
                          </p:cTn>
                        </p:par>
                        <p:par>
                          <p:cTn id="108" fill="hold">
                            <p:stCondLst>
                              <p:cond delay="11800"/>
                            </p:stCondLst>
                            <p:childTnLst>
                              <p:par>
                                <p:cTn id="109" presetID="22" presetClass="entr" presetSubtype="1"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up)">
                                      <p:cBhvr>
                                        <p:cTn id="11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57" grpId="0" animBg="1"/>
      <p:bldP spid="59" grpId="0" animBg="1"/>
      <p:bldP spid="60" grpId="0" animBg="1"/>
      <p:bldP spid="62" grpId="0"/>
      <p:bldP spid="34" grpId="0" build="p"/>
      <p:bldP spid="43" grpId="0" build="p"/>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1333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2018-11-20T18:18:01Z</dcterms:modified>
</cp:coreProperties>
</file>