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9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98485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12" name="Group 11">
            <a:extLst>
              <a:ext uri="{FF2B5EF4-FFF2-40B4-BE49-F238E27FC236}">
                <a16:creationId xmlns:a16="http://schemas.microsoft.com/office/drawing/2014/main" id="{7CB8D03F-2F2F-43F0-AF38-076F89648A9C}"/>
              </a:ext>
            </a:extLst>
          </p:cNvPr>
          <p:cNvGrpSpPr/>
          <p:nvPr/>
        </p:nvGrpSpPr>
        <p:grpSpPr>
          <a:xfrm>
            <a:off x="5967423" y="1567950"/>
            <a:ext cx="2321652" cy="2312999"/>
            <a:chOff x="5967423" y="1567950"/>
            <a:chExt cx="2321652" cy="2312999"/>
          </a:xfrm>
        </p:grpSpPr>
        <p:sp>
          <p:nvSpPr>
            <p:cNvPr id="14" name="Freeform: Shape 13">
              <a:extLst>
                <a:ext uri="{FF2B5EF4-FFF2-40B4-BE49-F238E27FC236}">
                  <a16:creationId xmlns:a16="http://schemas.microsoft.com/office/drawing/2014/main" id="{706ECE81-2401-4919-98AB-AE4B1786A13C}"/>
                </a:ext>
              </a:extLst>
            </p:cNvPr>
            <p:cNvSpPr>
              <a:spLocks noChangeAspect="1"/>
            </p:cNvSpPr>
            <p:nvPr/>
          </p:nvSpPr>
          <p:spPr>
            <a:xfrm rot="5400000">
              <a:off x="5971749" y="1563624"/>
              <a:ext cx="2312999" cy="232165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solidFill>
              <a:srgbClr val="4CC8EC"/>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8D600745-9C2E-46C2-82EA-93F099E85E15}"/>
                </a:ext>
              </a:extLst>
            </p:cNvPr>
            <p:cNvSpPr>
              <a:spLocks noChangeAspect="1"/>
            </p:cNvSpPr>
            <p:nvPr/>
          </p:nvSpPr>
          <p:spPr>
            <a:xfrm rot="5400000">
              <a:off x="5987474" y="2947270"/>
              <a:ext cx="905554" cy="90894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solidFill>
              <a:schemeClr val="bg2">
                <a:lumMod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 name="Группа 856">
              <a:extLst>
                <a:ext uri="{FF2B5EF4-FFF2-40B4-BE49-F238E27FC236}">
                  <a16:creationId xmlns:a16="http://schemas.microsoft.com/office/drawing/2014/main" id="{9B800B50-987D-4E6E-ABF4-4F5EAA587C4C}"/>
                </a:ext>
              </a:extLst>
            </p:cNvPr>
            <p:cNvGrpSpPr>
              <a:grpSpLocks noChangeAspect="1"/>
            </p:cNvGrpSpPr>
            <p:nvPr/>
          </p:nvGrpSpPr>
          <p:grpSpPr>
            <a:xfrm>
              <a:off x="6096142" y="3357834"/>
              <a:ext cx="375151" cy="365760"/>
              <a:chOff x="3374227" y="3146337"/>
              <a:chExt cx="594503" cy="579621"/>
            </a:xfrm>
            <a:solidFill>
              <a:srgbClr val="4D4D4D"/>
            </a:solidFill>
          </p:grpSpPr>
          <p:sp>
            <p:nvSpPr>
              <p:cNvPr id="19" name="Freeform 45">
                <a:extLst>
                  <a:ext uri="{FF2B5EF4-FFF2-40B4-BE49-F238E27FC236}">
                    <a16:creationId xmlns:a16="http://schemas.microsoft.com/office/drawing/2014/main" id="{9867DAEC-1410-45EE-87BC-9279439C7FAD}"/>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0" name="Freeform 46">
                <a:extLst>
                  <a:ext uri="{FF2B5EF4-FFF2-40B4-BE49-F238E27FC236}">
                    <a16:creationId xmlns:a16="http://schemas.microsoft.com/office/drawing/2014/main" id="{85D84AF3-04D6-46F7-B251-BEF8235037DB}"/>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2" name="Freeform 47">
                <a:extLst>
                  <a:ext uri="{FF2B5EF4-FFF2-40B4-BE49-F238E27FC236}">
                    <a16:creationId xmlns:a16="http://schemas.microsoft.com/office/drawing/2014/main" id="{B927F62F-0156-4AE7-8880-E2907AFDDC92}"/>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0" name="Freeform 48">
                <a:extLst>
                  <a:ext uri="{FF2B5EF4-FFF2-40B4-BE49-F238E27FC236}">
                    <a16:creationId xmlns:a16="http://schemas.microsoft.com/office/drawing/2014/main" id="{338629E5-26D4-4F85-8088-8B4A49A7BBFB}"/>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grpSp>
        <p:nvGrpSpPr>
          <p:cNvPr id="58" name="Group 57">
            <a:extLst>
              <a:ext uri="{FF2B5EF4-FFF2-40B4-BE49-F238E27FC236}">
                <a16:creationId xmlns:a16="http://schemas.microsoft.com/office/drawing/2014/main" id="{CE9158A9-40EA-4C8A-9EBB-D63F2B9D5CAE}"/>
              </a:ext>
            </a:extLst>
          </p:cNvPr>
          <p:cNvGrpSpPr/>
          <p:nvPr/>
        </p:nvGrpSpPr>
        <p:grpSpPr>
          <a:xfrm>
            <a:off x="5985781" y="3978443"/>
            <a:ext cx="2312999" cy="2321652"/>
            <a:chOff x="5985781" y="3978443"/>
            <a:chExt cx="2312999" cy="2321652"/>
          </a:xfrm>
        </p:grpSpPr>
        <p:sp>
          <p:nvSpPr>
            <p:cNvPr id="15" name="Freeform: Shape 14">
              <a:extLst>
                <a:ext uri="{FF2B5EF4-FFF2-40B4-BE49-F238E27FC236}">
                  <a16:creationId xmlns:a16="http://schemas.microsoft.com/office/drawing/2014/main" id="{77E1EE84-43F4-4F89-9571-02DF06EB9C1D}"/>
                </a:ext>
              </a:extLst>
            </p:cNvPr>
            <p:cNvSpPr>
              <a:spLocks noChangeAspect="1"/>
            </p:cNvSpPr>
            <p:nvPr/>
          </p:nvSpPr>
          <p:spPr>
            <a:xfrm rot="10800000">
              <a:off x="5985781" y="3978443"/>
              <a:ext cx="2312999" cy="232165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solidFill>
              <a:srgbClr val="F4C956"/>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DA5B9F02-DE06-4FD3-BA84-6E8ED1E0FD04}"/>
                </a:ext>
              </a:extLst>
            </p:cNvPr>
            <p:cNvSpPr>
              <a:spLocks noChangeAspect="1"/>
            </p:cNvSpPr>
            <p:nvPr/>
          </p:nvSpPr>
          <p:spPr>
            <a:xfrm rot="10800000">
              <a:off x="6006832" y="4007200"/>
              <a:ext cx="905554" cy="90894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solidFill>
              <a:schemeClr val="bg2">
                <a:lumMod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1" name="Группа 855">
              <a:extLst>
                <a:ext uri="{FF2B5EF4-FFF2-40B4-BE49-F238E27FC236}">
                  <a16:creationId xmlns:a16="http://schemas.microsoft.com/office/drawing/2014/main" id="{E7E5F53B-6013-44B7-932E-5895126AD253}"/>
                </a:ext>
              </a:extLst>
            </p:cNvPr>
            <p:cNvGrpSpPr>
              <a:grpSpLocks noChangeAspect="1"/>
            </p:cNvGrpSpPr>
            <p:nvPr/>
          </p:nvGrpSpPr>
          <p:grpSpPr>
            <a:xfrm>
              <a:off x="6101499" y="4106680"/>
              <a:ext cx="374197" cy="365760"/>
              <a:chOff x="4228128" y="3146337"/>
              <a:chExt cx="592991" cy="579621"/>
            </a:xfrm>
            <a:solidFill>
              <a:srgbClr val="4D4D4D"/>
            </a:solidFill>
          </p:grpSpPr>
          <p:sp>
            <p:nvSpPr>
              <p:cNvPr id="32" name="Freeform 53">
                <a:extLst>
                  <a:ext uri="{FF2B5EF4-FFF2-40B4-BE49-F238E27FC236}">
                    <a16:creationId xmlns:a16="http://schemas.microsoft.com/office/drawing/2014/main" id="{42299B0F-0EB3-41E9-B6D8-74C940B8F66F}"/>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3" name="Freeform 54">
                <a:extLst>
                  <a:ext uri="{FF2B5EF4-FFF2-40B4-BE49-F238E27FC236}">
                    <a16:creationId xmlns:a16="http://schemas.microsoft.com/office/drawing/2014/main" id="{716E0CB1-D6E3-4183-B981-8FF637468857}"/>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4" name="Freeform 55">
                <a:extLst>
                  <a:ext uri="{FF2B5EF4-FFF2-40B4-BE49-F238E27FC236}">
                    <a16:creationId xmlns:a16="http://schemas.microsoft.com/office/drawing/2014/main" id="{29D816B4-815D-4D33-8096-2F92044407F8}"/>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5" name="Freeform 56">
                <a:extLst>
                  <a:ext uri="{FF2B5EF4-FFF2-40B4-BE49-F238E27FC236}">
                    <a16:creationId xmlns:a16="http://schemas.microsoft.com/office/drawing/2014/main" id="{AC241E44-0FB9-4805-9DE2-9FCAC2A91950}"/>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6" name="Freeform 57">
                <a:extLst>
                  <a:ext uri="{FF2B5EF4-FFF2-40B4-BE49-F238E27FC236}">
                    <a16:creationId xmlns:a16="http://schemas.microsoft.com/office/drawing/2014/main" id="{4B680927-B915-49B7-8931-3B5D58BAC5D4}"/>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7" name="Freeform 58">
                <a:extLst>
                  <a:ext uri="{FF2B5EF4-FFF2-40B4-BE49-F238E27FC236}">
                    <a16:creationId xmlns:a16="http://schemas.microsoft.com/office/drawing/2014/main" id="{27C3102A-64CC-4D56-9040-36295AD39C5B}"/>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grpSp>
        <p:nvGrpSpPr>
          <p:cNvPr id="57" name="Group 56">
            <a:extLst>
              <a:ext uri="{FF2B5EF4-FFF2-40B4-BE49-F238E27FC236}">
                <a16:creationId xmlns:a16="http://schemas.microsoft.com/office/drawing/2014/main" id="{7429E91B-BDA3-46EA-9046-6EC82BE2355B}"/>
              </a:ext>
            </a:extLst>
          </p:cNvPr>
          <p:cNvGrpSpPr/>
          <p:nvPr/>
        </p:nvGrpSpPr>
        <p:grpSpPr>
          <a:xfrm>
            <a:off x="3534677" y="3984558"/>
            <a:ext cx="2321652" cy="2312999"/>
            <a:chOff x="3534677" y="3984558"/>
            <a:chExt cx="2321652" cy="2312999"/>
          </a:xfrm>
        </p:grpSpPr>
        <p:sp>
          <p:nvSpPr>
            <p:cNvPr id="16" name="Freeform: Shape 15">
              <a:extLst>
                <a:ext uri="{FF2B5EF4-FFF2-40B4-BE49-F238E27FC236}">
                  <a16:creationId xmlns:a16="http://schemas.microsoft.com/office/drawing/2014/main" id="{632256AA-FAD7-468B-BBF1-9A6583E18024}"/>
                </a:ext>
              </a:extLst>
            </p:cNvPr>
            <p:cNvSpPr>
              <a:spLocks noChangeAspect="1"/>
            </p:cNvSpPr>
            <p:nvPr/>
          </p:nvSpPr>
          <p:spPr>
            <a:xfrm rot="16200000">
              <a:off x="3539003" y="3980232"/>
              <a:ext cx="2312999" cy="232165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solidFill>
              <a:srgbClr val="57CCC6"/>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9262A1A1-22FA-4BEB-BE62-065593B636E0}"/>
                </a:ext>
              </a:extLst>
            </p:cNvPr>
            <p:cNvSpPr>
              <a:spLocks noChangeAspect="1"/>
            </p:cNvSpPr>
            <p:nvPr/>
          </p:nvSpPr>
          <p:spPr>
            <a:xfrm rot="16200000">
              <a:off x="4918419" y="4008895"/>
              <a:ext cx="905554" cy="90894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solidFill>
              <a:schemeClr val="bg2">
                <a:lumMod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8" name="Группа 730">
              <a:extLst>
                <a:ext uri="{FF2B5EF4-FFF2-40B4-BE49-F238E27FC236}">
                  <a16:creationId xmlns:a16="http://schemas.microsoft.com/office/drawing/2014/main" id="{2063AB65-2E0E-4498-B0DA-463A74DD5C20}"/>
                </a:ext>
              </a:extLst>
            </p:cNvPr>
            <p:cNvGrpSpPr>
              <a:grpSpLocks noChangeAspect="1"/>
            </p:cNvGrpSpPr>
            <p:nvPr/>
          </p:nvGrpSpPr>
          <p:grpSpPr>
            <a:xfrm>
              <a:off x="5338408" y="4121220"/>
              <a:ext cx="353206" cy="365760"/>
              <a:chOff x="4595813" y="1874838"/>
              <a:chExt cx="2992438" cy="3098800"/>
            </a:xfrm>
            <a:solidFill>
              <a:srgbClr val="4D4D4D"/>
            </a:solidFill>
          </p:grpSpPr>
          <p:sp>
            <p:nvSpPr>
              <p:cNvPr id="39" name="Freeform 636">
                <a:extLst>
                  <a:ext uri="{FF2B5EF4-FFF2-40B4-BE49-F238E27FC236}">
                    <a16:creationId xmlns:a16="http://schemas.microsoft.com/office/drawing/2014/main" id="{039EFA66-5A73-4005-BDBA-04D630625B09}"/>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0" name="Freeform 637">
                <a:extLst>
                  <a:ext uri="{FF2B5EF4-FFF2-40B4-BE49-F238E27FC236}">
                    <a16:creationId xmlns:a16="http://schemas.microsoft.com/office/drawing/2014/main" id="{96C56D12-B3E8-4A0E-8C5D-86A6FC3E4DD4}"/>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grpSp>
        <p:nvGrpSpPr>
          <p:cNvPr id="11" name="Group 10">
            <a:extLst>
              <a:ext uri="{FF2B5EF4-FFF2-40B4-BE49-F238E27FC236}">
                <a16:creationId xmlns:a16="http://schemas.microsoft.com/office/drawing/2014/main" id="{30C025F5-6D9E-4654-A814-E05DB353E373}"/>
              </a:ext>
            </a:extLst>
          </p:cNvPr>
          <p:cNvGrpSpPr/>
          <p:nvPr/>
        </p:nvGrpSpPr>
        <p:grpSpPr>
          <a:xfrm>
            <a:off x="3526536" y="1573692"/>
            <a:ext cx="2312999" cy="2321652"/>
            <a:chOff x="3526536" y="1573692"/>
            <a:chExt cx="2312999" cy="2321652"/>
          </a:xfrm>
        </p:grpSpPr>
        <p:sp>
          <p:nvSpPr>
            <p:cNvPr id="13" name="Freeform: Shape 12">
              <a:extLst>
                <a:ext uri="{FF2B5EF4-FFF2-40B4-BE49-F238E27FC236}">
                  <a16:creationId xmlns:a16="http://schemas.microsoft.com/office/drawing/2014/main" id="{A01B81BC-0076-4C1B-9A81-24AB00C13CA2}"/>
                </a:ext>
              </a:extLst>
            </p:cNvPr>
            <p:cNvSpPr>
              <a:spLocks noChangeAspect="1"/>
            </p:cNvSpPr>
            <p:nvPr/>
          </p:nvSpPr>
          <p:spPr>
            <a:xfrm>
              <a:off x="3526536" y="1573692"/>
              <a:ext cx="2312999" cy="232165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solidFill>
              <a:srgbClr val="FF746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0D430878-E1E8-4E2D-A4BA-14B5A2416F4B}"/>
                </a:ext>
              </a:extLst>
            </p:cNvPr>
            <p:cNvSpPr>
              <a:spLocks noChangeAspect="1"/>
            </p:cNvSpPr>
            <p:nvPr/>
          </p:nvSpPr>
          <p:spPr>
            <a:xfrm>
              <a:off x="4896463" y="2960395"/>
              <a:ext cx="905554" cy="90894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solidFill>
              <a:schemeClr val="bg2">
                <a:lumMod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1" name="Группа 245">
              <a:extLst>
                <a:ext uri="{FF2B5EF4-FFF2-40B4-BE49-F238E27FC236}">
                  <a16:creationId xmlns:a16="http://schemas.microsoft.com/office/drawing/2014/main" id="{4082963B-E648-4439-9B01-1BE9F0270B99}"/>
                </a:ext>
              </a:extLst>
            </p:cNvPr>
            <p:cNvGrpSpPr>
              <a:grpSpLocks noChangeAspect="1"/>
            </p:cNvGrpSpPr>
            <p:nvPr/>
          </p:nvGrpSpPr>
          <p:grpSpPr>
            <a:xfrm>
              <a:off x="5310072" y="3367404"/>
              <a:ext cx="398757" cy="365760"/>
              <a:chOff x="4395788" y="1868488"/>
              <a:chExt cx="3395663" cy="3114676"/>
            </a:xfrm>
            <a:solidFill>
              <a:srgbClr val="4D4D4D"/>
            </a:solidFill>
          </p:grpSpPr>
          <p:sp>
            <p:nvSpPr>
              <p:cNvPr id="42" name="Freeform 216">
                <a:extLst>
                  <a:ext uri="{FF2B5EF4-FFF2-40B4-BE49-F238E27FC236}">
                    <a16:creationId xmlns:a16="http://schemas.microsoft.com/office/drawing/2014/main" id="{0A617B8B-6A15-4E33-85F9-2DAAF2AA5EBA}"/>
                  </a:ext>
                </a:extLst>
              </p:cNvPr>
              <p:cNvSpPr>
                <a:spLocks/>
              </p:cNvSpPr>
              <p:nvPr/>
            </p:nvSpPr>
            <p:spPr bwMode="auto">
              <a:xfrm>
                <a:off x="4395788" y="1868488"/>
                <a:ext cx="3395663" cy="573088"/>
              </a:xfrm>
              <a:custGeom>
                <a:avLst/>
                <a:gdLst>
                  <a:gd name="T0" fmla="*/ 248 w 4278"/>
                  <a:gd name="T1" fmla="*/ 0 h 722"/>
                  <a:gd name="T2" fmla="*/ 4030 w 4278"/>
                  <a:gd name="T3" fmla="*/ 0 h 722"/>
                  <a:gd name="T4" fmla="*/ 4074 w 4278"/>
                  <a:gd name="T5" fmla="*/ 4 h 722"/>
                  <a:gd name="T6" fmla="*/ 4115 w 4278"/>
                  <a:gd name="T7" fmla="*/ 15 h 722"/>
                  <a:gd name="T8" fmla="*/ 4154 w 4278"/>
                  <a:gd name="T9" fmla="*/ 34 h 722"/>
                  <a:gd name="T10" fmla="*/ 4189 w 4278"/>
                  <a:gd name="T11" fmla="*/ 58 h 722"/>
                  <a:gd name="T12" fmla="*/ 4219 w 4278"/>
                  <a:gd name="T13" fmla="*/ 88 h 722"/>
                  <a:gd name="T14" fmla="*/ 4242 w 4278"/>
                  <a:gd name="T15" fmla="*/ 122 h 722"/>
                  <a:gd name="T16" fmla="*/ 4262 w 4278"/>
                  <a:gd name="T17" fmla="*/ 161 h 722"/>
                  <a:gd name="T18" fmla="*/ 4272 w 4278"/>
                  <a:gd name="T19" fmla="*/ 202 h 722"/>
                  <a:gd name="T20" fmla="*/ 4278 w 4278"/>
                  <a:gd name="T21" fmla="*/ 246 h 722"/>
                  <a:gd name="T22" fmla="*/ 4278 w 4278"/>
                  <a:gd name="T23" fmla="*/ 667 h 722"/>
                  <a:gd name="T24" fmla="*/ 4276 w 4278"/>
                  <a:gd name="T25" fmla="*/ 668 h 722"/>
                  <a:gd name="T26" fmla="*/ 4276 w 4278"/>
                  <a:gd name="T27" fmla="*/ 674 h 722"/>
                  <a:gd name="T28" fmla="*/ 4275 w 4278"/>
                  <a:gd name="T29" fmla="*/ 681 h 722"/>
                  <a:gd name="T30" fmla="*/ 4271 w 4278"/>
                  <a:gd name="T31" fmla="*/ 689 h 722"/>
                  <a:gd name="T32" fmla="*/ 4265 w 4278"/>
                  <a:gd name="T33" fmla="*/ 698 h 722"/>
                  <a:gd name="T34" fmla="*/ 4255 w 4278"/>
                  <a:gd name="T35" fmla="*/ 707 h 722"/>
                  <a:gd name="T36" fmla="*/ 4244 w 4278"/>
                  <a:gd name="T37" fmla="*/ 715 h 722"/>
                  <a:gd name="T38" fmla="*/ 4227 w 4278"/>
                  <a:gd name="T39" fmla="*/ 720 h 722"/>
                  <a:gd name="T40" fmla="*/ 4206 w 4278"/>
                  <a:gd name="T41" fmla="*/ 722 h 722"/>
                  <a:gd name="T42" fmla="*/ 75 w 4278"/>
                  <a:gd name="T43" fmla="*/ 722 h 722"/>
                  <a:gd name="T44" fmla="*/ 73 w 4278"/>
                  <a:gd name="T45" fmla="*/ 722 h 722"/>
                  <a:gd name="T46" fmla="*/ 68 w 4278"/>
                  <a:gd name="T47" fmla="*/ 722 h 722"/>
                  <a:gd name="T48" fmla="*/ 60 w 4278"/>
                  <a:gd name="T49" fmla="*/ 719 h 722"/>
                  <a:gd name="T50" fmla="*/ 49 w 4278"/>
                  <a:gd name="T51" fmla="*/ 716 h 722"/>
                  <a:gd name="T52" fmla="*/ 38 w 4278"/>
                  <a:gd name="T53" fmla="*/ 710 h 722"/>
                  <a:gd name="T54" fmla="*/ 26 w 4278"/>
                  <a:gd name="T55" fmla="*/ 702 h 722"/>
                  <a:gd name="T56" fmla="*/ 17 w 4278"/>
                  <a:gd name="T57" fmla="*/ 690 h 722"/>
                  <a:gd name="T58" fmla="*/ 8 w 4278"/>
                  <a:gd name="T59" fmla="*/ 676 h 722"/>
                  <a:gd name="T60" fmla="*/ 3 w 4278"/>
                  <a:gd name="T61" fmla="*/ 657 h 722"/>
                  <a:gd name="T62" fmla="*/ 0 w 4278"/>
                  <a:gd name="T63" fmla="*/ 632 h 722"/>
                  <a:gd name="T64" fmla="*/ 0 w 4278"/>
                  <a:gd name="T65" fmla="*/ 246 h 722"/>
                  <a:gd name="T66" fmla="*/ 4 w 4278"/>
                  <a:gd name="T67" fmla="*/ 202 h 722"/>
                  <a:gd name="T68" fmla="*/ 16 w 4278"/>
                  <a:gd name="T69" fmla="*/ 161 h 722"/>
                  <a:gd name="T70" fmla="*/ 34 w 4278"/>
                  <a:gd name="T71" fmla="*/ 122 h 722"/>
                  <a:gd name="T72" fmla="*/ 58 w 4278"/>
                  <a:gd name="T73" fmla="*/ 88 h 722"/>
                  <a:gd name="T74" fmla="*/ 88 w 4278"/>
                  <a:gd name="T75" fmla="*/ 58 h 722"/>
                  <a:gd name="T76" fmla="*/ 123 w 4278"/>
                  <a:gd name="T77" fmla="*/ 34 h 722"/>
                  <a:gd name="T78" fmla="*/ 161 w 4278"/>
                  <a:gd name="T79" fmla="*/ 15 h 722"/>
                  <a:gd name="T80" fmla="*/ 203 w 4278"/>
                  <a:gd name="T81" fmla="*/ 4 h 722"/>
                  <a:gd name="T82" fmla="*/ 248 w 4278"/>
                  <a:gd name="T83" fmla="*/ 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8" h="722">
                    <a:moveTo>
                      <a:pt x="248" y="0"/>
                    </a:moveTo>
                    <a:lnTo>
                      <a:pt x="4030" y="0"/>
                    </a:lnTo>
                    <a:lnTo>
                      <a:pt x="4074" y="4"/>
                    </a:lnTo>
                    <a:lnTo>
                      <a:pt x="4115" y="15"/>
                    </a:lnTo>
                    <a:lnTo>
                      <a:pt x="4154" y="34"/>
                    </a:lnTo>
                    <a:lnTo>
                      <a:pt x="4189" y="58"/>
                    </a:lnTo>
                    <a:lnTo>
                      <a:pt x="4219" y="88"/>
                    </a:lnTo>
                    <a:lnTo>
                      <a:pt x="4242" y="122"/>
                    </a:lnTo>
                    <a:lnTo>
                      <a:pt x="4262" y="161"/>
                    </a:lnTo>
                    <a:lnTo>
                      <a:pt x="4272" y="202"/>
                    </a:lnTo>
                    <a:lnTo>
                      <a:pt x="4278" y="246"/>
                    </a:lnTo>
                    <a:lnTo>
                      <a:pt x="4278" y="667"/>
                    </a:lnTo>
                    <a:lnTo>
                      <a:pt x="4276" y="668"/>
                    </a:lnTo>
                    <a:lnTo>
                      <a:pt x="4276" y="674"/>
                    </a:lnTo>
                    <a:lnTo>
                      <a:pt x="4275" y="681"/>
                    </a:lnTo>
                    <a:lnTo>
                      <a:pt x="4271" y="689"/>
                    </a:lnTo>
                    <a:lnTo>
                      <a:pt x="4265" y="698"/>
                    </a:lnTo>
                    <a:lnTo>
                      <a:pt x="4255" y="707"/>
                    </a:lnTo>
                    <a:lnTo>
                      <a:pt x="4244" y="715"/>
                    </a:lnTo>
                    <a:lnTo>
                      <a:pt x="4227" y="720"/>
                    </a:lnTo>
                    <a:lnTo>
                      <a:pt x="4206" y="722"/>
                    </a:lnTo>
                    <a:lnTo>
                      <a:pt x="75" y="722"/>
                    </a:lnTo>
                    <a:lnTo>
                      <a:pt x="73" y="722"/>
                    </a:lnTo>
                    <a:lnTo>
                      <a:pt x="68" y="722"/>
                    </a:lnTo>
                    <a:lnTo>
                      <a:pt x="60" y="719"/>
                    </a:lnTo>
                    <a:lnTo>
                      <a:pt x="49" y="716"/>
                    </a:lnTo>
                    <a:lnTo>
                      <a:pt x="38" y="710"/>
                    </a:lnTo>
                    <a:lnTo>
                      <a:pt x="26" y="702"/>
                    </a:lnTo>
                    <a:lnTo>
                      <a:pt x="17" y="690"/>
                    </a:lnTo>
                    <a:lnTo>
                      <a:pt x="8" y="676"/>
                    </a:lnTo>
                    <a:lnTo>
                      <a:pt x="3" y="657"/>
                    </a:lnTo>
                    <a:lnTo>
                      <a:pt x="0" y="632"/>
                    </a:lnTo>
                    <a:lnTo>
                      <a:pt x="0" y="246"/>
                    </a:lnTo>
                    <a:lnTo>
                      <a:pt x="4" y="202"/>
                    </a:lnTo>
                    <a:lnTo>
                      <a:pt x="16" y="161"/>
                    </a:lnTo>
                    <a:lnTo>
                      <a:pt x="34" y="122"/>
                    </a:lnTo>
                    <a:lnTo>
                      <a:pt x="58" y="88"/>
                    </a:lnTo>
                    <a:lnTo>
                      <a:pt x="88" y="58"/>
                    </a:lnTo>
                    <a:lnTo>
                      <a:pt x="123" y="34"/>
                    </a:lnTo>
                    <a:lnTo>
                      <a:pt x="161" y="15"/>
                    </a:lnTo>
                    <a:lnTo>
                      <a:pt x="203" y="4"/>
                    </a:lnTo>
                    <a:lnTo>
                      <a:pt x="24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3" name="Freeform 217">
                <a:extLst>
                  <a:ext uri="{FF2B5EF4-FFF2-40B4-BE49-F238E27FC236}">
                    <a16:creationId xmlns:a16="http://schemas.microsoft.com/office/drawing/2014/main" id="{84635205-A9FD-442D-A9D8-BBEF00E59E31}"/>
                  </a:ext>
                </a:extLst>
              </p:cNvPr>
              <p:cNvSpPr>
                <a:spLocks noEditPoints="1"/>
              </p:cNvSpPr>
              <p:nvPr/>
            </p:nvSpPr>
            <p:spPr bwMode="auto">
              <a:xfrm>
                <a:off x="4395788" y="2716213"/>
                <a:ext cx="3395663" cy="1695450"/>
              </a:xfrm>
              <a:custGeom>
                <a:avLst/>
                <a:gdLst>
                  <a:gd name="T0" fmla="*/ 3113 w 4278"/>
                  <a:gd name="T1" fmla="*/ 1231 h 2136"/>
                  <a:gd name="T2" fmla="*/ 3070 w 4278"/>
                  <a:gd name="T3" fmla="*/ 1287 h 2136"/>
                  <a:gd name="T4" fmla="*/ 3070 w 4278"/>
                  <a:gd name="T5" fmla="*/ 1697 h 2136"/>
                  <a:gd name="T6" fmla="*/ 3113 w 4278"/>
                  <a:gd name="T7" fmla="*/ 1753 h 2136"/>
                  <a:gd name="T8" fmla="*/ 3767 w 4278"/>
                  <a:gd name="T9" fmla="*/ 1766 h 2136"/>
                  <a:gd name="T10" fmla="*/ 3834 w 4278"/>
                  <a:gd name="T11" fmla="*/ 1739 h 2136"/>
                  <a:gd name="T12" fmla="*/ 3861 w 4278"/>
                  <a:gd name="T13" fmla="*/ 1672 h 2136"/>
                  <a:gd name="T14" fmla="*/ 3848 w 4278"/>
                  <a:gd name="T15" fmla="*/ 1265 h 2136"/>
                  <a:gd name="T16" fmla="*/ 3792 w 4278"/>
                  <a:gd name="T17" fmla="*/ 1222 h 2136"/>
                  <a:gd name="T18" fmla="*/ 2208 w 4278"/>
                  <a:gd name="T19" fmla="*/ 669 h 2136"/>
                  <a:gd name="T20" fmla="*/ 2142 w 4278"/>
                  <a:gd name="T21" fmla="*/ 696 h 2136"/>
                  <a:gd name="T22" fmla="*/ 2115 w 4278"/>
                  <a:gd name="T23" fmla="*/ 762 h 2136"/>
                  <a:gd name="T24" fmla="*/ 2128 w 4278"/>
                  <a:gd name="T25" fmla="*/ 844 h 2136"/>
                  <a:gd name="T26" fmla="*/ 2184 w 4278"/>
                  <a:gd name="T27" fmla="*/ 887 h 2136"/>
                  <a:gd name="T28" fmla="*/ 3792 w 4278"/>
                  <a:gd name="T29" fmla="*/ 887 h 2136"/>
                  <a:gd name="T30" fmla="*/ 3848 w 4278"/>
                  <a:gd name="T31" fmla="*/ 844 h 2136"/>
                  <a:gd name="T32" fmla="*/ 3861 w 4278"/>
                  <a:gd name="T33" fmla="*/ 762 h 2136"/>
                  <a:gd name="T34" fmla="*/ 3834 w 4278"/>
                  <a:gd name="T35" fmla="*/ 696 h 2136"/>
                  <a:gd name="T36" fmla="*/ 3767 w 4278"/>
                  <a:gd name="T37" fmla="*/ 669 h 2136"/>
                  <a:gd name="T38" fmla="*/ 4174 w 4278"/>
                  <a:gd name="T39" fmla="*/ 0 h 2136"/>
                  <a:gd name="T40" fmla="*/ 4237 w 4278"/>
                  <a:gd name="T41" fmla="*/ 18 h 2136"/>
                  <a:gd name="T42" fmla="*/ 4267 w 4278"/>
                  <a:gd name="T43" fmla="*/ 57 h 2136"/>
                  <a:gd name="T44" fmla="*/ 4276 w 4278"/>
                  <a:gd name="T45" fmla="*/ 91 h 2136"/>
                  <a:gd name="T46" fmla="*/ 4278 w 4278"/>
                  <a:gd name="T47" fmla="*/ 1888 h 2136"/>
                  <a:gd name="T48" fmla="*/ 4242 w 4278"/>
                  <a:gd name="T49" fmla="*/ 2013 h 2136"/>
                  <a:gd name="T50" fmla="*/ 4154 w 4278"/>
                  <a:gd name="T51" fmla="*/ 2102 h 2136"/>
                  <a:gd name="T52" fmla="*/ 4030 w 4278"/>
                  <a:gd name="T53" fmla="*/ 2136 h 2136"/>
                  <a:gd name="T54" fmla="*/ 2134 w 4278"/>
                  <a:gd name="T55" fmla="*/ 2135 h 2136"/>
                  <a:gd name="T56" fmla="*/ 2112 w 4278"/>
                  <a:gd name="T57" fmla="*/ 2124 h 2136"/>
                  <a:gd name="T58" fmla="*/ 2098 w 4278"/>
                  <a:gd name="T59" fmla="*/ 2087 h 2136"/>
                  <a:gd name="T60" fmla="*/ 2089 w 4278"/>
                  <a:gd name="T61" fmla="*/ 1475 h 2136"/>
                  <a:gd name="T62" fmla="*/ 2050 w 4278"/>
                  <a:gd name="T63" fmla="*/ 1418 h 2136"/>
                  <a:gd name="T64" fmla="*/ 2006 w 4278"/>
                  <a:gd name="T65" fmla="*/ 1361 h 2136"/>
                  <a:gd name="T66" fmla="*/ 2000 w 4278"/>
                  <a:gd name="T67" fmla="*/ 1328 h 2136"/>
                  <a:gd name="T68" fmla="*/ 1998 w 4278"/>
                  <a:gd name="T69" fmla="*/ 1234 h 2136"/>
                  <a:gd name="T70" fmla="*/ 1943 w 4278"/>
                  <a:gd name="T71" fmla="*/ 999 h 2136"/>
                  <a:gd name="T72" fmla="*/ 1834 w 4278"/>
                  <a:gd name="T73" fmla="*/ 791 h 2136"/>
                  <a:gd name="T74" fmla="*/ 1676 w 4278"/>
                  <a:gd name="T75" fmla="*/ 618 h 2136"/>
                  <a:gd name="T76" fmla="*/ 1479 w 4278"/>
                  <a:gd name="T77" fmla="*/ 491 h 2136"/>
                  <a:gd name="T78" fmla="*/ 1251 w 4278"/>
                  <a:gd name="T79" fmla="*/ 418 h 2136"/>
                  <a:gd name="T80" fmla="*/ 1005 w 4278"/>
                  <a:gd name="T81" fmla="*/ 407 h 2136"/>
                  <a:gd name="T82" fmla="*/ 770 w 4278"/>
                  <a:gd name="T83" fmla="*/ 461 h 2136"/>
                  <a:gd name="T84" fmla="*/ 562 w 4278"/>
                  <a:gd name="T85" fmla="*/ 570 h 2136"/>
                  <a:gd name="T86" fmla="*/ 389 w 4278"/>
                  <a:gd name="T87" fmla="*/ 729 h 2136"/>
                  <a:gd name="T88" fmla="*/ 264 w 4278"/>
                  <a:gd name="T89" fmla="*/ 926 h 2136"/>
                  <a:gd name="T90" fmla="*/ 190 w 4278"/>
                  <a:gd name="T91" fmla="*/ 1153 h 2136"/>
                  <a:gd name="T92" fmla="*/ 175 w 4278"/>
                  <a:gd name="T93" fmla="*/ 1321 h 2136"/>
                  <a:gd name="T94" fmla="*/ 171 w 4278"/>
                  <a:gd name="T95" fmla="*/ 1354 h 2136"/>
                  <a:gd name="T96" fmla="*/ 136 w 4278"/>
                  <a:gd name="T97" fmla="*/ 1404 h 2136"/>
                  <a:gd name="T98" fmla="*/ 96 w 4278"/>
                  <a:gd name="T99" fmla="*/ 1456 h 2136"/>
                  <a:gd name="T100" fmla="*/ 78 w 4278"/>
                  <a:gd name="T101" fmla="*/ 1522 h 2136"/>
                  <a:gd name="T102" fmla="*/ 74 w 4278"/>
                  <a:gd name="T103" fmla="*/ 2040 h 2136"/>
                  <a:gd name="T104" fmla="*/ 58 w 4278"/>
                  <a:gd name="T105" fmla="*/ 2045 h 2136"/>
                  <a:gd name="T106" fmla="*/ 14 w 4278"/>
                  <a:gd name="T107" fmla="*/ 1971 h 2136"/>
                  <a:gd name="T108" fmla="*/ 0 w 4278"/>
                  <a:gd name="T109" fmla="*/ 61 h 2136"/>
                  <a:gd name="T110" fmla="*/ 3 w 4278"/>
                  <a:gd name="T111" fmla="*/ 46 h 2136"/>
                  <a:gd name="T112" fmla="*/ 23 w 4278"/>
                  <a:gd name="T113" fmla="*/ 16 h 2136"/>
                  <a:gd name="T114" fmla="*/ 78 w 4278"/>
                  <a:gd name="T115" fmla="*/ 0 h 2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278" h="2136">
                    <a:moveTo>
                      <a:pt x="3160" y="1218"/>
                    </a:moveTo>
                    <a:lnTo>
                      <a:pt x="3135" y="1222"/>
                    </a:lnTo>
                    <a:lnTo>
                      <a:pt x="3113" y="1231"/>
                    </a:lnTo>
                    <a:lnTo>
                      <a:pt x="3094" y="1245"/>
                    </a:lnTo>
                    <a:lnTo>
                      <a:pt x="3079" y="1265"/>
                    </a:lnTo>
                    <a:lnTo>
                      <a:pt x="3070" y="1287"/>
                    </a:lnTo>
                    <a:lnTo>
                      <a:pt x="3066" y="1311"/>
                    </a:lnTo>
                    <a:lnTo>
                      <a:pt x="3066" y="1672"/>
                    </a:lnTo>
                    <a:lnTo>
                      <a:pt x="3070" y="1697"/>
                    </a:lnTo>
                    <a:lnTo>
                      <a:pt x="3079" y="1719"/>
                    </a:lnTo>
                    <a:lnTo>
                      <a:pt x="3094" y="1739"/>
                    </a:lnTo>
                    <a:lnTo>
                      <a:pt x="3113" y="1753"/>
                    </a:lnTo>
                    <a:lnTo>
                      <a:pt x="3135" y="1762"/>
                    </a:lnTo>
                    <a:lnTo>
                      <a:pt x="3160" y="1766"/>
                    </a:lnTo>
                    <a:lnTo>
                      <a:pt x="3767" y="1766"/>
                    </a:lnTo>
                    <a:lnTo>
                      <a:pt x="3792" y="1762"/>
                    </a:lnTo>
                    <a:lnTo>
                      <a:pt x="3815" y="1753"/>
                    </a:lnTo>
                    <a:lnTo>
                      <a:pt x="3834" y="1739"/>
                    </a:lnTo>
                    <a:lnTo>
                      <a:pt x="3848" y="1719"/>
                    </a:lnTo>
                    <a:lnTo>
                      <a:pt x="3858" y="1697"/>
                    </a:lnTo>
                    <a:lnTo>
                      <a:pt x="3861" y="1672"/>
                    </a:lnTo>
                    <a:lnTo>
                      <a:pt x="3861" y="1311"/>
                    </a:lnTo>
                    <a:lnTo>
                      <a:pt x="3858" y="1287"/>
                    </a:lnTo>
                    <a:lnTo>
                      <a:pt x="3848" y="1265"/>
                    </a:lnTo>
                    <a:lnTo>
                      <a:pt x="3834" y="1245"/>
                    </a:lnTo>
                    <a:lnTo>
                      <a:pt x="3815" y="1231"/>
                    </a:lnTo>
                    <a:lnTo>
                      <a:pt x="3792" y="1222"/>
                    </a:lnTo>
                    <a:lnTo>
                      <a:pt x="3767" y="1218"/>
                    </a:lnTo>
                    <a:lnTo>
                      <a:pt x="3160" y="1218"/>
                    </a:lnTo>
                    <a:close/>
                    <a:moveTo>
                      <a:pt x="2208" y="669"/>
                    </a:moveTo>
                    <a:lnTo>
                      <a:pt x="2184" y="673"/>
                    </a:lnTo>
                    <a:lnTo>
                      <a:pt x="2161" y="682"/>
                    </a:lnTo>
                    <a:lnTo>
                      <a:pt x="2142" y="696"/>
                    </a:lnTo>
                    <a:lnTo>
                      <a:pt x="2128" y="716"/>
                    </a:lnTo>
                    <a:lnTo>
                      <a:pt x="2119" y="738"/>
                    </a:lnTo>
                    <a:lnTo>
                      <a:pt x="2115" y="762"/>
                    </a:lnTo>
                    <a:lnTo>
                      <a:pt x="2115" y="797"/>
                    </a:lnTo>
                    <a:lnTo>
                      <a:pt x="2119" y="822"/>
                    </a:lnTo>
                    <a:lnTo>
                      <a:pt x="2128" y="844"/>
                    </a:lnTo>
                    <a:lnTo>
                      <a:pt x="2142" y="862"/>
                    </a:lnTo>
                    <a:lnTo>
                      <a:pt x="2161" y="878"/>
                    </a:lnTo>
                    <a:lnTo>
                      <a:pt x="2184" y="887"/>
                    </a:lnTo>
                    <a:lnTo>
                      <a:pt x="2208" y="890"/>
                    </a:lnTo>
                    <a:lnTo>
                      <a:pt x="3767" y="890"/>
                    </a:lnTo>
                    <a:lnTo>
                      <a:pt x="3792" y="887"/>
                    </a:lnTo>
                    <a:lnTo>
                      <a:pt x="3815" y="878"/>
                    </a:lnTo>
                    <a:lnTo>
                      <a:pt x="3834" y="862"/>
                    </a:lnTo>
                    <a:lnTo>
                      <a:pt x="3848" y="844"/>
                    </a:lnTo>
                    <a:lnTo>
                      <a:pt x="3858" y="822"/>
                    </a:lnTo>
                    <a:lnTo>
                      <a:pt x="3861" y="797"/>
                    </a:lnTo>
                    <a:lnTo>
                      <a:pt x="3861" y="762"/>
                    </a:lnTo>
                    <a:lnTo>
                      <a:pt x="3858" y="738"/>
                    </a:lnTo>
                    <a:lnTo>
                      <a:pt x="3848" y="716"/>
                    </a:lnTo>
                    <a:lnTo>
                      <a:pt x="3834" y="696"/>
                    </a:lnTo>
                    <a:lnTo>
                      <a:pt x="3815" y="682"/>
                    </a:lnTo>
                    <a:lnTo>
                      <a:pt x="3792" y="673"/>
                    </a:lnTo>
                    <a:lnTo>
                      <a:pt x="3767" y="669"/>
                    </a:lnTo>
                    <a:lnTo>
                      <a:pt x="2208" y="669"/>
                    </a:lnTo>
                    <a:close/>
                    <a:moveTo>
                      <a:pt x="78" y="0"/>
                    </a:moveTo>
                    <a:lnTo>
                      <a:pt x="4174" y="0"/>
                    </a:lnTo>
                    <a:lnTo>
                      <a:pt x="4200" y="2"/>
                    </a:lnTo>
                    <a:lnTo>
                      <a:pt x="4220" y="8"/>
                    </a:lnTo>
                    <a:lnTo>
                      <a:pt x="4237" y="18"/>
                    </a:lnTo>
                    <a:lnTo>
                      <a:pt x="4250" y="30"/>
                    </a:lnTo>
                    <a:lnTo>
                      <a:pt x="4261" y="43"/>
                    </a:lnTo>
                    <a:lnTo>
                      <a:pt x="4267" y="57"/>
                    </a:lnTo>
                    <a:lnTo>
                      <a:pt x="4272" y="70"/>
                    </a:lnTo>
                    <a:lnTo>
                      <a:pt x="4275" y="82"/>
                    </a:lnTo>
                    <a:lnTo>
                      <a:pt x="4276" y="91"/>
                    </a:lnTo>
                    <a:lnTo>
                      <a:pt x="4278" y="98"/>
                    </a:lnTo>
                    <a:lnTo>
                      <a:pt x="4278" y="100"/>
                    </a:lnTo>
                    <a:lnTo>
                      <a:pt x="4278" y="1888"/>
                    </a:lnTo>
                    <a:lnTo>
                      <a:pt x="4274" y="1932"/>
                    </a:lnTo>
                    <a:lnTo>
                      <a:pt x="4262" y="1974"/>
                    </a:lnTo>
                    <a:lnTo>
                      <a:pt x="4242" y="2013"/>
                    </a:lnTo>
                    <a:lnTo>
                      <a:pt x="4219" y="2048"/>
                    </a:lnTo>
                    <a:lnTo>
                      <a:pt x="4189" y="2077"/>
                    </a:lnTo>
                    <a:lnTo>
                      <a:pt x="4154" y="2102"/>
                    </a:lnTo>
                    <a:lnTo>
                      <a:pt x="4115" y="2120"/>
                    </a:lnTo>
                    <a:lnTo>
                      <a:pt x="4074" y="2132"/>
                    </a:lnTo>
                    <a:lnTo>
                      <a:pt x="4030" y="2136"/>
                    </a:lnTo>
                    <a:lnTo>
                      <a:pt x="2141" y="2136"/>
                    </a:lnTo>
                    <a:lnTo>
                      <a:pt x="2139" y="2136"/>
                    </a:lnTo>
                    <a:lnTo>
                      <a:pt x="2134" y="2135"/>
                    </a:lnTo>
                    <a:lnTo>
                      <a:pt x="2128" y="2133"/>
                    </a:lnTo>
                    <a:lnTo>
                      <a:pt x="2120" y="2129"/>
                    </a:lnTo>
                    <a:lnTo>
                      <a:pt x="2112" y="2124"/>
                    </a:lnTo>
                    <a:lnTo>
                      <a:pt x="2104" y="2115"/>
                    </a:lnTo>
                    <a:lnTo>
                      <a:pt x="2099" y="2103"/>
                    </a:lnTo>
                    <a:lnTo>
                      <a:pt x="2098" y="2087"/>
                    </a:lnTo>
                    <a:lnTo>
                      <a:pt x="2098" y="1522"/>
                    </a:lnTo>
                    <a:lnTo>
                      <a:pt x="2095" y="1497"/>
                    </a:lnTo>
                    <a:lnTo>
                      <a:pt x="2089" y="1475"/>
                    </a:lnTo>
                    <a:lnTo>
                      <a:pt x="2078" y="1454"/>
                    </a:lnTo>
                    <a:lnTo>
                      <a:pt x="2065" y="1436"/>
                    </a:lnTo>
                    <a:lnTo>
                      <a:pt x="2050" y="1418"/>
                    </a:lnTo>
                    <a:lnTo>
                      <a:pt x="2036" y="1401"/>
                    </a:lnTo>
                    <a:lnTo>
                      <a:pt x="2020" y="1382"/>
                    </a:lnTo>
                    <a:lnTo>
                      <a:pt x="2006" y="1361"/>
                    </a:lnTo>
                    <a:lnTo>
                      <a:pt x="2003" y="1352"/>
                    </a:lnTo>
                    <a:lnTo>
                      <a:pt x="2000" y="1339"/>
                    </a:lnTo>
                    <a:lnTo>
                      <a:pt x="2000" y="1328"/>
                    </a:lnTo>
                    <a:lnTo>
                      <a:pt x="2000" y="1319"/>
                    </a:lnTo>
                    <a:lnTo>
                      <a:pt x="2000" y="1317"/>
                    </a:lnTo>
                    <a:lnTo>
                      <a:pt x="1998" y="1234"/>
                    </a:lnTo>
                    <a:lnTo>
                      <a:pt x="1986" y="1153"/>
                    </a:lnTo>
                    <a:lnTo>
                      <a:pt x="1968" y="1074"/>
                    </a:lnTo>
                    <a:lnTo>
                      <a:pt x="1943" y="999"/>
                    </a:lnTo>
                    <a:lnTo>
                      <a:pt x="1914" y="926"/>
                    </a:lnTo>
                    <a:lnTo>
                      <a:pt x="1876" y="856"/>
                    </a:lnTo>
                    <a:lnTo>
                      <a:pt x="1834" y="791"/>
                    </a:lnTo>
                    <a:lnTo>
                      <a:pt x="1786" y="729"/>
                    </a:lnTo>
                    <a:lnTo>
                      <a:pt x="1733" y="671"/>
                    </a:lnTo>
                    <a:lnTo>
                      <a:pt x="1676" y="618"/>
                    </a:lnTo>
                    <a:lnTo>
                      <a:pt x="1614" y="570"/>
                    </a:lnTo>
                    <a:lnTo>
                      <a:pt x="1549" y="529"/>
                    </a:lnTo>
                    <a:lnTo>
                      <a:pt x="1479" y="491"/>
                    </a:lnTo>
                    <a:lnTo>
                      <a:pt x="1406" y="461"/>
                    </a:lnTo>
                    <a:lnTo>
                      <a:pt x="1331" y="436"/>
                    </a:lnTo>
                    <a:lnTo>
                      <a:pt x="1251" y="418"/>
                    </a:lnTo>
                    <a:lnTo>
                      <a:pt x="1171" y="407"/>
                    </a:lnTo>
                    <a:lnTo>
                      <a:pt x="1088" y="404"/>
                    </a:lnTo>
                    <a:lnTo>
                      <a:pt x="1005" y="407"/>
                    </a:lnTo>
                    <a:lnTo>
                      <a:pt x="924" y="418"/>
                    </a:lnTo>
                    <a:lnTo>
                      <a:pt x="845" y="436"/>
                    </a:lnTo>
                    <a:lnTo>
                      <a:pt x="770" y="461"/>
                    </a:lnTo>
                    <a:lnTo>
                      <a:pt x="697" y="491"/>
                    </a:lnTo>
                    <a:lnTo>
                      <a:pt x="627" y="529"/>
                    </a:lnTo>
                    <a:lnTo>
                      <a:pt x="562" y="570"/>
                    </a:lnTo>
                    <a:lnTo>
                      <a:pt x="500" y="618"/>
                    </a:lnTo>
                    <a:lnTo>
                      <a:pt x="443" y="671"/>
                    </a:lnTo>
                    <a:lnTo>
                      <a:pt x="389" y="729"/>
                    </a:lnTo>
                    <a:lnTo>
                      <a:pt x="343" y="791"/>
                    </a:lnTo>
                    <a:lnTo>
                      <a:pt x="300" y="856"/>
                    </a:lnTo>
                    <a:lnTo>
                      <a:pt x="264" y="926"/>
                    </a:lnTo>
                    <a:lnTo>
                      <a:pt x="232" y="999"/>
                    </a:lnTo>
                    <a:lnTo>
                      <a:pt x="208" y="1074"/>
                    </a:lnTo>
                    <a:lnTo>
                      <a:pt x="190" y="1153"/>
                    </a:lnTo>
                    <a:lnTo>
                      <a:pt x="179" y="1234"/>
                    </a:lnTo>
                    <a:lnTo>
                      <a:pt x="175" y="1317"/>
                    </a:lnTo>
                    <a:lnTo>
                      <a:pt x="175" y="1321"/>
                    </a:lnTo>
                    <a:lnTo>
                      <a:pt x="175" y="1330"/>
                    </a:lnTo>
                    <a:lnTo>
                      <a:pt x="174" y="1343"/>
                    </a:lnTo>
                    <a:lnTo>
                      <a:pt x="171" y="1354"/>
                    </a:lnTo>
                    <a:lnTo>
                      <a:pt x="167" y="1365"/>
                    </a:lnTo>
                    <a:lnTo>
                      <a:pt x="152" y="1385"/>
                    </a:lnTo>
                    <a:lnTo>
                      <a:pt x="136" y="1404"/>
                    </a:lnTo>
                    <a:lnTo>
                      <a:pt x="122" y="1421"/>
                    </a:lnTo>
                    <a:lnTo>
                      <a:pt x="108" y="1437"/>
                    </a:lnTo>
                    <a:lnTo>
                      <a:pt x="96" y="1456"/>
                    </a:lnTo>
                    <a:lnTo>
                      <a:pt x="87" y="1475"/>
                    </a:lnTo>
                    <a:lnTo>
                      <a:pt x="80" y="1497"/>
                    </a:lnTo>
                    <a:lnTo>
                      <a:pt x="78" y="1522"/>
                    </a:lnTo>
                    <a:lnTo>
                      <a:pt x="78" y="2016"/>
                    </a:lnTo>
                    <a:lnTo>
                      <a:pt x="77" y="2031"/>
                    </a:lnTo>
                    <a:lnTo>
                      <a:pt x="74" y="2040"/>
                    </a:lnTo>
                    <a:lnTo>
                      <a:pt x="69" y="2045"/>
                    </a:lnTo>
                    <a:lnTo>
                      <a:pt x="64" y="2048"/>
                    </a:lnTo>
                    <a:lnTo>
                      <a:pt x="58" y="2045"/>
                    </a:lnTo>
                    <a:lnTo>
                      <a:pt x="55" y="2042"/>
                    </a:lnTo>
                    <a:lnTo>
                      <a:pt x="31" y="2009"/>
                    </a:lnTo>
                    <a:lnTo>
                      <a:pt x="14" y="1971"/>
                    </a:lnTo>
                    <a:lnTo>
                      <a:pt x="4" y="1931"/>
                    </a:lnTo>
                    <a:lnTo>
                      <a:pt x="0" y="1888"/>
                    </a:lnTo>
                    <a:lnTo>
                      <a:pt x="0" y="61"/>
                    </a:lnTo>
                    <a:lnTo>
                      <a:pt x="0" y="60"/>
                    </a:lnTo>
                    <a:lnTo>
                      <a:pt x="1" y="53"/>
                    </a:lnTo>
                    <a:lnTo>
                      <a:pt x="3" y="46"/>
                    </a:lnTo>
                    <a:lnTo>
                      <a:pt x="6" y="35"/>
                    </a:lnTo>
                    <a:lnTo>
                      <a:pt x="13" y="25"/>
                    </a:lnTo>
                    <a:lnTo>
                      <a:pt x="23" y="16"/>
                    </a:lnTo>
                    <a:lnTo>
                      <a:pt x="36" y="8"/>
                    </a:lnTo>
                    <a:lnTo>
                      <a:pt x="55" y="2"/>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4" name="Freeform 218">
                <a:extLst>
                  <a:ext uri="{FF2B5EF4-FFF2-40B4-BE49-F238E27FC236}">
                    <a16:creationId xmlns:a16="http://schemas.microsoft.com/office/drawing/2014/main" id="{1074D20E-BD37-480C-8ED9-86E8E2EAAAF5}"/>
                  </a:ext>
                </a:extLst>
              </p:cNvPr>
              <p:cNvSpPr>
                <a:spLocks noEditPoints="1"/>
              </p:cNvSpPr>
              <p:nvPr/>
            </p:nvSpPr>
            <p:spPr bwMode="auto">
              <a:xfrm>
                <a:off x="4637088" y="3241676"/>
                <a:ext cx="1244600" cy="1741488"/>
              </a:xfrm>
              <a:custGeom>
                <a:avLst/>
                <a:gdLst>
                  <a:gd name="T0" fmla="*/ 718 w 1568"/>
                  <a:gd name="T1" fmla="*/ 1223 h 2193"/>
                  <a:gd name="T2" fmla="*/ 644 w 1568"/>
                  <a:gd name="T3" fmla="*/ 1286 h 2193"/>
                  <a:gd name="T4" fmla="*/ 615 w 1568"/>
                  <a:gd name="T5" fmla="*/ 1380 h 2193"/>
                  <a:gd name="T6" fmla="*/ 628 w 1568"/>
                  <a:gd name="T7" fmla="*/ 1732 h 2193"/>
                  <a:gd name="T8" fmla="*/ 689 w 1568"/>
                  <a:gd name="T9" fmla="*/ 1806 h 2193"/>
                  <a:gd name="T10" fmla="*/ 784 w 1568"/>
                  <a:gd name="T11" fmla="*/ 1836 h 2193"/>
                  <a:gd name="T12" fmla="*/ 879 w 1568"/>
                  <a:gd name="T13" fmla="*/ 1806 h 2193"/>
                  <a:gd name="T14" fmla="*/ 940 w 1568"/>
                  <a:gd name="T15" fmla="*/ 1732 h 2193"/>
                  <a:gd name="T16" fmla="*/ 954 w 1568"/>
                  <a:gd name="T17" fmla="*/ 1380 h 2193"/>
                  <a:gd name="T18" fmla="*/ 924 w 1568"/>
                  <a:gd name="T19" fmla="*/ 1286 h 2193"/>
                  <a:gd name="T20" fmla="*/ 850 w 1568"/>
                  <a:gd name="T21" fmla="*/ 1223 h 2193"/>
                  <a:gd name="T22" fmla="*/ 784 w 1568"/>
                  <a:gd name="T23" fmla="*/ 190 h 2193"/>
                  <a:gd name="T24" fmla="*/ 601 w 1568"/>
                  <a:gd name="T25" fmla="*/ 224 h 2193"/>
                  <a:gd name="T26" fmla="*/ 446 w 1568"/>
                  <a:gd name="T27" fmla="*/ 318 h 2193"/>
                  <a:gd name="T28" fmla="*/ 335 w 1568"/>
                  <a:gd name="T29" fmla="*/ 459 h 2193"/>
                  <a:gd name="T30" fmla="*/ 279 w 1568"/>
                  <a:gd name="T31" fmla="*/ 634 h 2193"/>
                  <a:gd name="T32" fmla="*/ 275 w 1568"/>
                  <a:gd name="T33" fmla="*/ 812 h 2193"/>
                  <a:gd name="T34" fmla="*/ 283 w 1568"/>
                  <a:gd name="T35" fmla="*/ 826 h 2193"/>
                  <a:gd name="T36" fmla="*/ 313 w 1568"/>
                  <a:gd name="T37" fmla="*/ 836 h 2193"/>
                  <a:gd name="T38" fmla="*/ 1288 w 1568"/>
                  <a:gd name="T39" fmla="*/ 831 h 2193"/>
                  <a:gd name="T40" fmla="*/ 1293 w 1568"/>
                  <a:gd name="T41" fmla="*/ 817 h 2193"/>
                  <a:gd name="T42" fmla="*/ 1289 w 1568"/>
                  <a:gd name="T43" fmla="*/ 634 h 2193"/>
                  <a:gd name="T44" fmla="*/ 1233 w 1568"/>
                  <a:gd name="T45" fmla="*/ 459 h 2193"/>
                  <a:gd name="T46" fmla="*/ 1121 w 1568"/>
                  <a:gd name="T47" fmla="*/ 318 h 2193"/>
                  <a:gd name="T48" fmla="*/ 968 w 1568"/>
                  <a:gd name="T49" fmla="*/ 224 h 2193"/>
                  <a:gd name="T50" fmla="*/ 784 w 1568"/>
                  <a:gd name="T51" fmla="*/ 190 h 2193"/>
                  <a:gd name="T52" fmla="*/ 933 w 1568"/>
                  <a:gd name="T53" fmla="*/ 17 h 2193"/>
                  <a:gd name="T54" fmla="*/ 1136 w 1568"/>
                  <a:gd name="T55" fmla="*/ 96 h 2193"/>
                  <a:gd name="T56" fmla="*/ 1301 w 1568"/>
                  <a:gd name="T57" fmla="*/ 231 h 2193"/>
                  <a:gd name="T58" fmla="*/ 1419 w 1568"/>
                  <a:gd name="T59" fmla="*/ 411 h 2193"/>
                  <a:gd name="T60" fmla="*/ 1477 w 1568"/>
                  <a:gd name="T61" fmla="*/ 622 h 2193"/>
                  <a:gd name="T62" fmla="*/ 1484 w 1568"/>
                  <a:gd name="T63" fmla="*/ 823 h 2193"/>
                  <a:gd name="T64" fmla="*/ 1504 w 1568"/>
                  <a:gd name="T65" fmla="*/ 835 h 2193"/>
                  <a:gd name="T66" fmla="*/ 1528 w 1568"/>
                  <a:gd name="T67" fmla="*/ 839 h 2193"/>
                  <a:gd name="T68" fmla="*/ 1565 w 1568"/>
                  <a:gd name="T69" fmla="*/ 869 h 2193"/>
                  <a:gd name="T70" fmla="*/ 1565 w 1568"/>
                  <a:gd name="T71" fmla="*/ 2165 h 2193"/>
                  <a:gd name="T72" fmla="*/ 1520 w 1568"/>
                  <a:gd name="T73" fmla="*/ 2193 h 2193"/>
                  <a:gd name="T74" fmla="*/ 14 w 1568"/>
                  <a:gd name="T75" fmla="*/ 2179 h 2193"/>
                  <a:gd name="T76" fmla="*/ 0 w 1568"/>
                  <a:gd name="T77" fmla="*/ 884 h 2193"/>
                  <a:gd name="T78" fmla="*/ 30 w 1568"/>
                  <a:gd name="T79" fmla="*/ 840 h 2193"/>
                  <a:gd name="T80" fmla="*/ 56 w 1568"/>
                  <a:gd name="T81" fmla="*/ 835 h 2193"/>
                  <a:gd name="T82" fmla="*/ 79 w 1568"/>
                  <a:gd name="T83" fmla="*/ 826 h 2193"/>
                  <a:gd name="T84" fmla="*/ 87 w 1568"/>
                  <a:gd name="T85" fmla="*/ 698 h 2193"/>
                  <a:gd name="T86" fmla="*/ 123 w 1568"/>
                  <a:gd name="T87" fmla="*/ 478 h 2193"/>
                  <a:gd name="T88" fmla="*/ 222 w 1568"/>
                  <a:gd name="T89" fmla="*/ 286 h 2193"/>
                  <a:gd name="T90" fmla="*/ 372 w 1568"/>
                  <a:gd name="T91" fmla="*/ 135 h 2193"/>
                  <a:gd name="T92" fmla="*/ 564 w 1568"/>
                  <a:gd name="T93" fmla="*/ 37 h 2193"/>
                  <a:gd name="T94" fmla="*/ 784 w 1568"/>
                  <a:gd name="T95" fmla="*/ 0 h 2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68" h="2193">
                    <a:moveTo>
                      <a:pt x="784" y="1210"/>
                    </a:moveTo>
                    <a:lnTo>
                      <a:pt x="750" y="1214"/>
                    </a:lnTo>
                    <a:lnTo>
                      <a:pt x="718" y="1223"/>
                    </a:lnTo>
                    <a:lnTo>
                      <a:pt x="689" y="1240"/>
                    </a:lnTo>
                    <a:lnTo>
                      <a:pt x="664" y="1260"/>
                    </a:lnTo>
                    <a:lnTo>
                      <a:pt x="644" y="1286"/>
                    </a:lnTo>
                    <a:lnTo>
                      <a:pt x="628" y="1314"/>
                    </a:lnTo>
                    <a:lnTo>
                      <a:pt x="618" y="1345"/>
                    </a:lnTo>
                    <a:lnTo>
                      <a:pt x="615" y="1380"/>
                    </a:lnTo>
                    <a:lnTo>
                      <a:pt x="615" y="1666"/>
                    </a:lnTo>
                    <a:lnTo>
                      <a:pt x="618" y="1700"/>
                    </a:lnTo>
                    <a:lnTo>
                      <a:pt x="628" y="1732"/>
                    </a:lnTo>
                    <a:lnTo>
                      <a:pt x="644" y="1761"/>
                    </a:lnTo>
                    <a:lnTo>
                      <a:pt x="664" y="1785"/>
                    </a:lnTo>
                    <a:lnTo>
                      <a:pt x="689" y="1806"/>
                    </a:lnTo>
                    <a:lnTo>
                      <a:pt x="718" y="1822"/>
                    </a:lnTo>
                    <a:lnTo>
                      <a:pt x="750" y="1832"/>
                    </a:lnTo>
                    <a:lnTo>
                      <a:pt x="784" y="1836"/>
                    </a:lnTo>
                    <a:lnTo>
                      <a:pt x="818" y="1832"/>
                    </a:lnTo>
                    <a:lnTo>
                      <a:pt x="850" y="1822"/>
                    </a:lnTo>
                    <a:lnTo>
                      <a:pt x="879" y="1806"/>
                    </a:lnTo>
                    <a:lnTo>
                      <a:pt x="903" y="1785"/>
                    </a:lnTo>
                    <a:lnTo>
                      <a:pt x="924" y="1761"/>
                    </a:lnTo>
                    <a:lnTo>
                      <a:pt x="940" y="1732"/>
                    </a:lnTo>
                    <a:lnTo>
                      <a:pt x="950" y="1700"/>
                    </a:lnTo>
                    <a:lnTo>
                      <a:pt x="954" y="1666"/>
                    </a:lnTo>
                    <a:lnTo>
                      <a:pt x="954" y="1380"/>
                    </a:lnTo>
                    <a:lnTo>
                      <a:pt x="950" y="1345"/>
                    </a:lnTo>
                    <a:lnTo>
                      <a:pt x="940" y="1314"/>
                    </a:lnTo>
                    <a:lnTo>
                      <a:pt x="924" y="1286"/>
                    </a:lnTo>
                    <a:lnTo>
                      <a:pt x="903" y="1260"/>
                    </a:lnTo>
                    <a:lnTo>
                      <a:pt x="879" y="1240"/>
                    </a:lnTo>
                    <a:lnTo>
                      <a:pt x="850" y="1223"/>
                    </a:lnTo>
                    <a:lnTo>
                      <a:pt x="818" y="1214"/>
                    </a:lnTo>
                    <a:lnTo>
                      <a:pt x="784" y="1210"/>
                    </a:lnTo>
                    <a:close/>
                    <a:moveTo>
                      <a:pt x="784" y="190"/>
                    </a:moveTo>
                    <a:lnTo>
                      <a:pt x="720" y="194"/>
                    </a:lnTo>
                    <a:lnTo>
                      <a:pt x="659" y="205"/>
                    </a:lnTo>
                    <a:lnTo>
                      <a:pt x="601" y="224"/>
                    </a:lnTo>
                    <a:lnTo>
                      <a:pt x="545" y="250"/>
                    </a:lnTo>
                    <a:lnTo>
                      <a:pt x="493" y="281"/>
                    </a:lnTo>
                    <a:lnTo>
                      <a:pt x="446" y="318"/>
                    </a:lnTo>
                    <a:lnTo>
                      <a:pt x="404" y="360"/>
                    </a:lnTo>
                    <a:lnTo>
                      <a:pt x="367" y="408"/>
                    </a:lnTo>
                    <a:lnTo>
                      <a:pt x="335" y="459"/>
                    </a:lnTo>
                    <a:lnTo>
                      <a:pt x="310" y="514"/>
                    </a:lnTo>
                    <a:lnTo>
                      <a:pt x="291" y="573"/>
                    </a:lnTo>
                    <a:lnTo>
                      <a:pt x="279" y="634"/>
                    </a:lnTo>
                    <a:lnTo>
                      <a:pt x="275" y="698"/>
                    </a:lnTo>
                    <a:lnTo>
                      <a:pt x="275" y="810"/>
                    </a:lnTo>
                    <a:lnTo>
                      <a:pt x="275" y="812"/>
                    </a:lnTo>
                    <a:lnTo>
                      <a:pt x="276" y="816"/>
                    </a:lnTo>
                    <a:lnTo>
                      <a:pt x="279" y="821"/>
                    </a:lnTo>
                    <a:lnTo>
                      <a:pt x="283" y="826"/>
                    </a:lnTo>
                    <a:lnTo>
                      <a:pt x="289" y="831"/>
                    </a:lnTo>
                    <a:lnTo>
                      <a:pt x="300" y="835"/>
                    </a:lnTo>
                    <a:lnTo>
                      <a:pt x="313" y="836"/>
                    </a:lnTo>
                    <a:lnTo>
                      <a:pt x="1271" y="836"/>
                    </a:lnTo>
                    <a:lnTo>
                      <a:pt x="1281" y="835"/>
                    </a:lnTo>
                    <a:lnTo>
                      <a:pt x="1288" y="831"/>
                    </a:lnTo>
                    <a:lnTo>
                      <a:pt x="1290" y="826"/>
                    </a:lnTo>
                    <a:lnTo>
                      <a:pt x="1293" y="821"/>
                    </a:lnTo>
                    <a:lnTo>
                      <a:pt x="1293" y="817"/>
                    </a:lnTo>
                    <a:lnTo>
                      <a:pt x="1293" y="816"/>
                    </a:lnTo>
                    <a:lnTo>
                      <a:pt x="1293" y="698"/>
                    </a:lnTo>
                    <a:lnTo>
                      <a:pt x="1289" y="634"/>
                    </a:lnTo>
                    <a:lnTo>
                      <a:pt x="1277" y="573"/>
                    </a:lnTo>
                    <a:lnTo>
                      <a:pt x="1258" y="514"/>
                    </a:lnTo>
                    <a:lnTo>
                      <a:pt x="1233" y="459"/>
                    </a:lnTo>
                    <a:lnTo>
                      <a:pt x="1202" y="408"/>
                    </a:lnTo>
                    <a:lnTo>
                      <a:pt x="1164" y="360"/>
                    </a:lnTo>
                    <a:lnTo>
                      <a:pt x="1121" y="318"/>
                    </a:lnTo>
                    <a:lnTo>
                      <a:pt x="1075" y="281"/>
                    </a:lnTo>
                    <a:lnTo>
                      <a:pt x="1023" y="250"/>
                    </a:lnTo>
                    <a:lnTo>
                      <a:pt x="968" y="224"/>
                    </a:lnTo>
                    <a:lnTo>
                      <a:pt x="909" y="205"/>
                    </a:lnTo>
                    <a:lnTo>
                      <a:pt x="847" y="194"/>
                    </a:lnTo>
                    <a:lnTo>
                      <a:pt x="784" y="190"/>
                    </a:lnTo>
                    <a:close/>
                    <a:moveTo>
                      <a:pt x="784" y="0"/>
                    </a:moveTo>
                    <a:lnTo>
                      <a:pt x="859" y="6"/>
                    </a:lnTo>
                    <a:lnTo>
                      <a:pt x="933" y="17"/>
                    </a:lnTo>
                    <a:lnTo>
                      <a:pt x="1005" y="37"/>
                    </a:lnTo>
                    <a:lnTo>
                      <a:pt x="1072" y="63"/>
                    </a:lnTo>
                    <a:lnTo>
                      <a:pt x="1136" y="96"/>
                    </a:lnTo>
                    <a:lnTo>
                      <a:pt x="1195" y="135"/>
                    </a:lnTo>
                    <a:lnTo>
                      <a:pt x="1251" y="181"/>
                    </a:lnTo>
                    <a:lnTo>
                      <a:pt x="1301" y="231"/>
                    </a:lnTo>
                    <a:lnTo>
                      <a:pt x="1346" y="286"/>
                    </a:lnTo>
                    <a:lnTo>
                      <a:pt x="1386" y="347"/>
                    </a:lnTo>
                    <a:lnTo>
                      <a:pt x="1419" y="411"/>
                    </a:lnTo>
                    <a:lnTo>
                      <a:pt x="1446" y="478"/>
                    </a:lnTo>
                    <a:lnTo>
                      <a:pt x="1465" y="548"/>
                    </a:lnTo>
                    <a:lnTo>
                      <a:pt x="1477" y="622"/>
                    </a:lnTo>
                    <a:lnTo>
                      <a:pt x="1481" y="698"/>
                    </a:lnTo>
                    <a:lnTo>
                      <a:pt x="1481" y="813"/>
                    </a:lnTo>
                    <a:lnTo>
                      <a:pt x="1484" y="823"/>
                    </a:lnTo>
                    <a:lnTo>
                      <a:pt x="1489" y="830"/>
                    </a:lnTo>
                    <a:lnTo>
                      <a:pt x="1497" y="834"/>
                    </a:lnTo>
                    <a:lnTo>
                      <a:pt x="1504" y="835"/>
                    </a:lnTo>
                    <a:lnTo>
                      <a:pt x="1510" y="836"/>
                    </a:lnTo>
                    <a:lnTo>
                      <a:pt x="1512" y="836"/>
                    </a:lnTo>
                    <a:lnTo>
                      <a:pt x="1528" y="839"/>
                    </a:lnTo>
                    <a:lnTo>
                      <a:pt x="1543" y="846"/>
                    </a:lnTo>
                    <a:lnTo>
                      <a:pt x="1556" y="856"/>
                    </a:lnTo>
                    <a:lnTo>
                      <a:pt x="1565" y="869"/>
                    </a:lnTo>
                    <a:lnTo>
                      <a:pt x="1568" y="884"/>
                    </a:lnTo>
                    <a:lnTo>
                      <a:pt x="1568" y="2145"/>
                    </a:lnTo>
                    <a:lnTo>
                      <a:pt x="1565" y="2165"/>
                    </a:lnTo>
                    <a:lnTo>
                      <a:pt x="1554" y="2179"/>
                    </a:lnTo>
                    <a:lnTo>
                      <a:pt x="1539" y="2189"/>
                    </a:lnTo>
                    <a:lnTo>
                      <a:pt x="1520" y="2193"/>
                    </a:lnTo>
                    <a:lnTo>
                      <a:pt x="48" y="2193"/>
                    </a:lnTo>
                    <a:lnTo>
                      <a:pt x="30" y="2189"/>
                    </a:lnTo>
                    <a:lnTo>
                      <a:pt x="14" y="2179"/>
                    </a:lnTo>
                    <a:lnTo>
                      <a:pt x="4" y="2165"/>
                    </a:lnTo>
                    <a:lnTo>
                      <a:pt x="0" y="2145"/>
                    </a:lnTo>
                    <a:lnTo>
                      <a:pt x="0" y="884"/>
                    </a:lnTo>
                    <a:lnTo>
                      <a:pt x="4" y="866"/>
                    </a:lnTo>
                    <a:lnTo>
                      <a:pt x="14" y="851"/>
                    </a:lnTo>
                    <a:lnTo>
                      <a:pt x="30" y="840"/>
                    </a:lnTo>
                    <a:lnTo>
                      <a:pt x="48" y="836"/>
                    </a:lnTo>
                    <a:lnTo>
                      <a:pt x="50" y="836"/>
                    </a:lnTo>
                    <a:lnTo>
                      <a:pt x="56" y="835"/>
                    </a:lnTo>
                    <a:lnTo>
                      <a:pt x="63" y="834"/>
                    </a:lnTo>
                    <a:lnTo>
                      <a:pt x="71" y="831"/>
                    </a:lnTo>
                    <a:lnTo>
                      <a:pt x="79" y="826"/>
                    </a:lnTo>
                    <a:lnTo>
                      <a:pt x="85" y="820"/>
                    </a:lnTo>
                    <a:lnTo>
                      <a:pt x="87" y="808"/>
                    </a:lnTo>
                    <a:lnTo>
                      <a:pt x="87" y="698"/>
                    </a:lnTo>
                    <a:lnTo>
                      <a:pt x="91" y="622"/>
                    </a:lnTo>
                    <a:lnTo>
                      <a:pt x="104" y="548"/>
                    </a:lnTo>
                    <a:lnTo>
                      <a:pt x="123" y="478"/>
                    </a:lnTo>
                    <a:lnTo>
                      <a:pt x="149" y="411"/>
                    </a:lnTo>
                    <a:lnTo>
                      <a:pt x="183" y="347"/>
                    </a:lnTo>
                    <a:lnTo>
                      <a:pt x="222" y="286"/>
                    </a:lnTo>
                    <a:lnTo>
                      <a:pt x="267" y="231"/>
                    </a:lnTo>
                    <a:lnTo>
                      <a:pt x="318" y="181"/>
                    </a:lnTo>
                    <a:lnTo>
                      <a:pt x="372" y="135"/>
                    </a:lnTo>
                    <a:lnTo>
                      <a:pt x="432" y="96"/>
                    </a:lnTo>
                    <a:lnTo>
                      <a:pt x="497" y="63"/>
                    </a:lnTo>
                    <a:lnTo>
                      <a:pt x="564" y="37"/>
                    </a:lnTo>
                    <a:lnTo>
                      <a:pt x="635" y="17"/>
                    </a:lnTo>
                    <a:lnTo>
                      <a:pt x="709" y="6"/>
                    </a:lnTo>
                    <a:lnTo>
                      <a:pt x="784"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grpSp>
        <p:nvGrpSpPr>
          <p:cNvPr id="2" name="Group 1">
            <a:extLst>
              <a:ext uri="{FF2B5EF4-FFF2-40B4-BE49-F238E27FC236}">
                <a16:creationId xmlns:a16="http://schemas.microsoft.com/office/drawing/2014/main" id="{737D876E-8E4C-494C-B93E-E792B83045DC}"/>
              </a:ext>
            </a:extLst>
          </p:cNvPr>
          <p:cNvGrpSpPr/>
          <p:nvPr/>
        </p:nvGrpSpPr>
        <p:grpSpPr>
          <a:xfrm>
            <a:off x="3429000" y="1432044"/>
            <a:ext cx="1978042" cy="2683245"/>
            <a:chOff x="3429000" y="1432044"/>
            <a:chExt cx="1978042" cy="2683245"/>
          </a:xfrm>
        </p:grpSpPr>
        <p:sp>
          <p:nvSpPr>
            <p:cNvPr id="21" name="Freeform: Shape 20">
              <a:extLst>
                <a:ext uri="{FF2B5EF4-FFF2-40B4-BE49-F238E27FC236}">
                  <a16:creationId xmlns:a16="http://schemas.microsoft.com/office/drawing/2014/main" id="{39AFA449-A240-415E-B2E0-0BD1EACED420}"/>
                </a:ext>
              </a:extLst>
            </p:cNvPr>
            <p:cNvSpPr>
              <a:spLocks noChangeAspect="1"/>
            </p:cNvSpPr>
            <p:nvPr/>
          </p:nvSpPr>
          <p:spPr>
            <a:xfrm>
              <a:off x="3429000" y="1504716"/>
              <a:ext cx="1920240" cy="1924283"/>
            </a:xfrm>
            <a:custGeom>
              <a:avLst/>
              <a:gdLst>
                <a:gd name="connsiteX0" fmla="*/ 4602953 w 5137877"/>
                <a:gd name="connsiteY0" fmla="*/ 0 h 5148689"/>
                <a:gd name="connsiteX1" fmla="*/ 5137877 w 5137877"/>
                <a:gd name="connsiteY1" fmla="*/ 534924 h 5148689"/>
                <a:gd name="connsiteX2" fmla="*/ 4902034 w 5137877"/>
                <a:gd name="connsiteY2" fmla="*/ 978491 h 5148689"/>
                <a:gd name="connsiteX3" fmla="*/ 4850557 w 5137877"/>
                <a:gd name="connsiteY3" fmla="*/ 1006432 h 5148689"/>
                <a:gd name="connsiteX4" fmla="*/ 4851354 w 5137877"/>
                <a:gd name="connsiteY4" fmla="*/ 1008354 h 5148689"/>
                <a:gd name="connsiteX5" fmla="*/ 4830379 w 5137877"/>
                <a:gd name="connsiteY5" fmla="*/ 1017384 h 5148689"/>
                <a:gd name="connsiteX6" fmla="*/ 4811169 w 5137877"/>
                <a:gd name="connsiteY6" fmla="*/ 1027811 h 5148689"/>
                <a:gd name="connsiteX7" fmla="*/ 4793222 w 5137877"/>
                <a:gd name="connsiteY7" fmla="*/ 1033382 h 5148689"/>
                <a:gd name="connsiteX8" fmla="*/ 4561114 w 5137877"/>
                <a:gd name="connsiteY8" fmla="*/ 1133315 h 5148689"/>
                <a:gd name="connsiteX9" fmla="*/ 1367756 w 5137877"/>
                <a:gd name="connsiteY9" fmla="*/ 4261206 h 5148689"/>
                <a:gd name="connsiteX10" fmla="*/ 1284762 w 5137877"/>
                <a:gd name="connsiteY10" fmla="*/ 4439747 h 5148689"/>
                <a:gd name="connsiteX11" fmla="*/ 1171947 w 5137877"/>
                <a:gd name="connsiteY11" fmla="*/ 4677172 h 5148689"/>
                <a:gd name="connsiteX12" fmla="*/ 1079524 w 5137877"/>
                <a:gd name="connsiteY12" fmla="*/ 4904082 h 5148689"/>
                <a:gd name="connsiteX13" fmla="*/ 1022441 w 5137877"/>
                <a:gd name="connsiteY13" fmla="*/ 4973266 h 5148689"/>
                <a:gd name="connsiteX14" fmla="*/ 598932 w 5137877"/>
                <a:gd name="connsiteY14" fmla="*/ 5148689 h 5148689"/>
                <a:gd name="connsiteX15" fmla="*/ 0 w 5137877"/>
                <a:gd name="connsiteY15" fmla="*/ 4549757 h 5148689"/>
                <a:gd name="connsiteX16" fmla="*/ 9904 w 5137877"/>
                <a:gd name="connsiteY16" fmla="*/ 4451513 h 5148689"/>
                <a:gd name="connsiteX17" fmla="*/ 87164 w 5137877"/>
                <a:gd name="connsiteY17" fmla="*/ 4197719 h 5148689"/>
                <a:gd name="connsiteX18" fmla="*/ 184638 w 5137877"/>
                <a:gd name="connsiteY18" fmla="*/ 3923164 h 5148689"/>
                <a:gd name="connsiteX19" fmla="*/ 257547 w 5137877"/>
                <a:gd name="connsiteY19" fmla="*/ 3744163 h 5148689"/>
                <a:gd name="connsiteX20" fmla="*/ 4326591 w 5137877"/>
                <a:gd name="connsiteY20" fmla="*/ 58697 h 5148689"/>
                <a:gd name="connsiteX21" fmla="*/ 4443288 w 5137877"/>
                <a:gd name="connsiteY21" fmla="*/ 25120 h 5148689"/>
                <a:gd name="connsiteX22" fmla="*/ 4443967 w 5137877"/>
                <a:gd name="connsiteY22" fmla="*/ 26755 h 5148689"/>
                <a:gd name="connsiteX23" fmla="*/ 4495147 w 5137877"/>
                <a:gd name="connsiteY23" fmla="*/ 10868 h 5148689"/>
                <a:gd name="connsiteX24" fmla="*/ 4602953 w 5137877"/>
                <a:gd name="connsiteY24" fmla="*/ 0 h 5148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137877" h="5148689">
                  <a:moveTo>
                    <a:pt x="4602953" y="0"/>
                  </a:moveTo>
                  <a:cubicBezTo>
                    <a:pt x="4898383" y="0"/>
                    <a:pt x="5137877" y="239494"/>
                    <a:pt x="5137877" y="534924"/>
                  </a:cubicBezTo>
                  <a:cubicBezTo>
                    <a:pt x="5137877" y="719568"/>
                    <a:pt x="5044325" y="882362"/>
                    <a:pt x="4902034" y="978491"/>
                  </a:cubicBezTo>
                  <a:lnTo>
                    <a:pt x="4850557" y="1006432"/>
                  </a:lnTo>
                  <a:lnTo>
                    <a:pt x="4851354" y="1008354"/>
                  </a:lnTo>
                  <a:lnTo>
                    <a:pt x="4830379" y="1017384"/>
                  </a:lnTo>
                  <a:lnTo>
                    <a:pt x="4811169" y="1027811"/>
                  </a:lnTo>
                  <a:lnTo>
                    <a:pt x="4793222" y="1033382"/>
                  </a:lnTo>
                  <a:lnTo>
                    <a:pt x="4561114" y="1133315"/>
                  </a:lnTo>
                  <a:cubicBezTo>
                    <a:pt x="3173632" y="1781692"/>
                    <a:pt x="2043912" y="2889590"/>
                    <a:pt x="1367756" y="4261206"/>
                  </a:cubicBezTo>
                  <a:lnTo>
                    <a:pt x="1284762" y="4439747"/>
                  </a:lnTo>
                  <a:lnTo>
                    <a:pt x="1171947" y="4677172"/>
                  </a:lnTo>
                  <a:lnTo>
                    <a:pt x="1079524" y="4904082"/>
                  </a:lnTo>
                  <a:lnTo>
                    <a:pt x="1022441" y="4973266"/>
                  </a:lnTo>
                  <a:cubicBezTo>
                    <a:pt x="914056" y="5081652"/>
                    <a:pt x="764323" y="5148689"/>
                    <a:pt x="598932" y="5148689"/>
                  </a:cubicBezTo>
                  <a:cubicBezTo>
                    <a:pt x="268151" y="5148689"/>
                    <a:pt x="0" y="4880538"/>
                    <a:pt x="0" y="4549757"/>
                  </a:cubicBezTo>
                  <a:lnTo>
                    <a:pt x="9904" y="4451513"/>
                  </a:lnTo>
                  <a:lnTo>
                    <a:pt x="87164" y="4197719"/>
                  </a:lnTo>
                  <a:lnTo>
                    <a:pt x="184638" y="3923164"/>
                  </a:lnTo>
                  <a:lnTo>
                    <a:pt x="257547" y="3744163"/>
                  </a:lnTo>
                  <a:cubicBezTo>
                    <a:pt x="1023814" y="2006245"/>
                    <a:pt x="2504028" y="653891"/>
                    <a:pt x="4326591" y="58697"/>
                  </a:cubicBezTo>
                  <a:lnTo>
                    <a:pt x="4443288" y="25120"/>
                  </a:lnTo>
                  <a:lnTo>
                    <a:pt x="4443967" y="26755"/>
                  </a:lnTo>
                  <a:lnTo>
                    <a:pt x="4495147" y="10868"/>
                  </a:lnTo>
                  <a:cubicBezTo>
                    <a:pt x="4529970" y="3742"/>
                    <a:pt x="4566024" y="0"/>
                    <a:pt x="4602953" y="0"/>
                  </a:cubicBezTo>
                  <a:close/>
                </a:path>
              </a:pathLst>
            </a:custGeom>
            <a:solidFill>
              <a:schemeClr val="bg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 Box 10">
              <a:extLst>
                <a:ext uri="{FF2B5EF4-FFF2-40B4-BE49-F238E27FC236}">
                  <a16:creationId xmlns:a16="http://schemas.microsoft.com/office/drawing/2014/main" id="{7AD67804-F17A-4F2B-AEA0-3CE8E0A29A94}"/>
                </a:ext>
              </a:extLst>
            </p:cNvPr>
            <p:cNvSpPr txBox="1">
              <a:spLocks noChangeArrowheads="1"/>
            </p:cNvSpPr>
            <p:nvPr/>
          </p:nvSpPr>
          <p:spPr bwMode="auto">
            <a:xfrm rot="18856331">
              <a:off x="3398509" y="2106757"/>
              <a:ext cx="2683245" cy="133382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dirty="0">
                  <a:solidFill>
                    <a:srgbClr val="4D4D4D"/>
                  </a:solidFill>
                  <a:latin typeface="Bernard MT Condensed" panose="02050806060905020404" pitchFamily="18" charset="0"/>
                </a:rPr>
                <a:t>LOREM IPSUM DOLOR</a:t>
              </a:r>
            </a:p>
          </p:txBody>
        </p:sp>
      </p:grpSp>
      <p:grpSp>
        <p:nvGrpSpPr>
          <p:cNvPr id="3" name="Group 2">
            <a:extLst>
              <a:ext uri="{FF2B5EF4-FFF2-40B4-BE49-F238E27FC236}">
                <a16:creationId xmlns:a16="http://schemas.microsoft.com/office/drawing/2014/main" id="{25861B6A-5188-4D9F-8575-B18E9BD37E6F}"/>
              </a:ext>
            </a:extLst>
          </p:cNvPr>
          <p:cNvGrpSpPr/>
          <p:nvPr/>
        </p:nvGrpSpPr>
        <p:grpSpPr>
          <a:xfrm>
            <a:off x="6418182" y="1456165"/>
            <a:ext cx="1963817" cy="2683245"/>
            <a:chOff x="6418182" y="1456165"/>
            <a:chExt cx="1963817" cy="2683245"/>
          </a:xfrm>
        </p:grpSpPr>
        <p:sp>
          <p:nvSpPr>
            <p:cNvPr id="23" name="Freeform: Shape 22">
              <a:extLst>
                <a:ext uri="{FF2B5EF4-FFF2-40B4-BE49-F238E27FC236}">
                  <a16:creationId xmlns:a16="http://schemas.microsoft.com/office/drawing/2014/main" id="{7831A57E-08A2-4B84-BB88-C5F11D88DD6F}"/>
                </a:ext>
              </a:extLst>
            </p:cNvPr>
            <p:cNvSpPr>
              <a:spLocks noChangeAspect="1"/>
            </p:cNvSpPr>
            <p:nvPr/>
          </p:nvSpPr>
          <p:spPr>
            <a:xfrm rot="5400000">
              <a:off x="6459738" y="1504716"/>
              <a:ext cx="1920240" cy="1924283"/>
            </a:xfrm>
            <a:custGeom>
              <a:avLst/>
              <a:gdLst>
                <a:gd name="connsiteX0" fmla="*/ 4602953 w 5137877"/>
                <a:gd name="connsiteY0" fmla="*/ 0 h 5148689"/>
                <a:gd name="connsiteX1" fmla="*/ 5137877 w 5137877"/>
                <a:gd name="connsiteY1" fmla="*/ 534924 h 5148689"/>
                <a:gd name="connsiteX2" fmla="*/ 4902034 w 5137877"/>
                <a:gd name="connsiteY2" fmla="*/ 978491 h 5148689"/>
                <a:gd name="connsiteX3" fmla="*/ 4850557 w 5137877"/>
                <a:gd name="connsiteY3" fmla="*/ 1006432 h 5148689"/>
                <a:gd name="connsiteX4" fmla="*/ 4851354 w 5137877"/>
                <a:gd name="connsiteY4" fmla="*/ 1008354 h 5148689"/>
                <a:gd name="connsiteX5" fmla="*/ 4830379 w 5137877"/>
                <a:gd name="connsiteY5" fmla="*/ 1017384 h 5148689"/>
                <a:gd name="connsiteX6" fmla="*/ 4811169 w 5137877"/>
                <a:gd name="connsiteY6" fmla="*/ 1027811 h 5148689"/>
                <a:gd name="connsiteX7" fmla="*/ 4793222 w 5137877"/>
                <a:gd name="connsiteY7" fmla="*/ 1033382 h 5148689"/>
                <a:gd name="connsiteX8" fmla="*/ 4561114 w 5137877"/>
                <a:gd name="connsiteY8" fmla="*/ 1133315 h 5148689"/>
                <a:gd name="connsiteX9" fmla="*/ 1367756 w 5137877"/>
                <a:gd name="connsiteY9" fmla="*/ 4261206 h 5148689"/>
                <a:gd name="connsiteX10" fmla="*/ 1284762 w 5137877"/>
                <a:gd name="connsiteY10" fmla="*/ 4439747 h 5148689"/>
                <a:gd name="connsiteX11" fmla="*/ 1171947 w 5137877"/>
                <a:gd name="connsiteY11" fmla="*/ 4677172 h 5148689"/>
                <a:gd name="connsiteX12" fmla="*/ 1079524 w 5137877"/>
                <a:gd name="connsiteY12" fmla="*/ 4904082 h 5148689"/>
                <a:gd name="connsiteX13" fmla="*/ 1022441 w 5137877"/>
                <a:gd name="connsiteY13" fmla="*/ 4973266 h 5148689"/>
                <a:gd name="connsiteX14" fmla="*/ 598932 w 5137877"/>
                <a:gd name="connsiteY14" fmla="*/ 5148689 h 5148689"/>
                <a:gd name="connsiteX15" fmla="*/ 0 w 5137877"/>
                <a:gd name="connsiteY15" fmla="*/ 4549757 h 5148689"/>
                <a:gd name="connsiteX16" fmla="*/ 9904 w 5137877"/>
                <a:gd name="connsiteY16" fmla="*/ 4451513 h 5148689"/>
                <a:gd name="connsiteX17" fmla="*/ 87164 w 5137877"/>
                <a:gd name="connsiteY17" fmla="*/ 4197719 h 5148689"/>
                <a:gd name="connsiteX18" fmla="*/ 184638 w 5137877"/>
                <a:gd name="connsiteY18" fmla="*/ 3923164 h 5148689"/>
                <a:gd name="connsiteX19" fmla="*/ 257547 w 5137877"/>
                <a:gd name="connsiteY19" fmla="*/ 3744163 h 5148689"/>
                <a:gd name="connsiteX20" fmla="*/ 4326591 w 5137877"/>
                <a:gd name="connsiteY20" fmla="*/ 58697 h 5148689"/>
                <a:gd name="connsiteX21" fmla="*/ 4443288 w 5137877"/>
                <a:gd name="connsiteY21" fmla="*/ 25120 h 5148689"/>
                <a:gd name="connsiteX22" fmla="*/ 4443967 w 5137877"/>
                <a:gd name="connsiteY22" fmla="*/ 26755 h 5148689"/>
                <a:gd name="connsiteX23" fmla="*/ 4495147 w 5137877"/>
                <a:gd name="connsiteY23" fmla="*/ 10868 h 5148689"/>
                <a:gd name="connsiteX24" fmla="*/ 4602953 w 5137877"/>
                <a:gd name="connsiteY24" fmla="*/ 0 h 5148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137877" h="5148689">
                  <a:moveTo>
                    <a:pt x="4602953" y="0"/>
                  </a:moveTo>
                  <a:cubicBezTo>
                    <a:pt x="4898383" y="0"/>
                    <a:pt x="5137877" y="239494"/>
                    <a:pt x="5137877" y="534924"/>
                  </a:cubicBezTo>
                  <a:cubicBezTo>
                    <a:pt x="5137877" y="719568"/>
                    <a:pt x="5044325" y="882362"/>
                    <a:pt x="4902034" y="978491"/>
                  </a:cubicBezTo>
                  <a:lnTo>
                    <a:pt x="4850557" y="1006432"/>
                  </a:lnTo>
                  <a:lnTo>
                    <a:pt x="4851354" y="1008354"/>
                  </a:lnTo>
                  <a:lnTo>
                    <a:pt x="4830379" y="1017384"/>
                  </a:lnTo>
                  <a:lnTo>
                    <a:pt x="4811169" y="1027811"/>
                  </a:lnTo>
                  <a:lnTo>
                    <a:pt x="4793222" y="1033382"/>
                  </a:lnTo>
                  <a:lnTo>
                    <a:pt x="4561114" y="1133315"/>
                  </a:lnTo>
                  <a:cubicBezTo>
                    <a:pt x="3173632" y="1781692"/>
                    <a:pt x="2043912" y="2889590"/>
                    <a:pt x="1367756" y="4261206"/>
                  </a:cubicBezTo>
                  <a:lnTo>
                    <a:pt x="1284762" y="4439747"/>
                  </a:lnTo>
                  <a:lnTo>
                    <a:pt x="1171947" y="4677172"/>
                  </a:lnTo>
                  <a:lnTo>
                    <a:pt x="1079524" y="4904082"/>
                  </a:lnTo>
                  <a:lnTo>
                    <a:pt x="1022441" y="4973266"/>
                  </a:lnTo>
                  <a:cubicBezTo>
                    <a:pt x="914056" y="5081652"/>
                    <a:pt x="764323" y="5148689"/>
                    <a:pt x="598932" y="5148689"/>
                  </a:cubicBezTo>
                  <a:cubicBezTo>
                    <a:pt x="268151" y="5148689"/>
                    <a:pt x="0" y="4880538"/>
                    <a:pt x="0" y="4549757"/>
                  </a:cubicBezTo>
                  <a:lnTo>
                    <a:pt x="9904" y="4451513"/>
                  </a:lnTo>
                  <a:lnTo>
                    <a:pt x="87164" y="4197719"/>
                  </a:lnTo>
                  <a:lnTo>
                    <a:pt x="184638" y="3923164"/>
                  </a:lnTo>
                  <a:lnTo>
                    <a:pt x="257547" y="3744163"/>
                  </a:lnTo>
                  <a:cubicBezTo>
                    <a:pt x="1023814" y="2006245"/>
                    <a:pt x="2504028" y="653891"/>
                    <a:pt x="4326591" y="58697"/>
                  </a:cubicBezTo>
                  <a:lnTo>
                    <a:pt x="4443288" y="25120"/>
                  </a:lnTo>
                  <a:lnTo>
                    <a:pt x="4443967" y="26755"/>
                  </a:lnTo>
                  <a:lnTo>
                    <a:pt x="4495147" y="10868"/>
                  </a:lnTo>
                  <a:cubicBezTo>
                    <a:pt x="4529970" y="3742"/>
                    <a:pt x="4566024" y="0"/>
                    <a:pt x="4602953" y="0"/>
                  </a:cubicBezTo>
                  <a:close/>
                </a:path>
              </a:pathLst>
            </a:custGeom>
            <a:solidFill>
              <a:schemeClr val="bg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 Box 10">
              <a:extLst>
                <a:ext uri="{FF2B5EF4-FFF2-40B4-BE49-F238E27FC236}">
                  <a16:creationId xmlns:a16="http://schemas.microsoft.com/office/drawing/2014/main" id="{512A8524-3C76-4D93-A824-CD40F4AC0C33}"/>
                </a:ext>
              </a:extLst>
            </p:cNvPr>
            <p:cNvSpPr txBox="1">
              <a:spLocks noChangeArrowheads="1"/>
            </p:cNvSpPr>
            <p:nvPr/>
          </p:nvSpPr>
          <p:spPr bwMode="auto">
            <a:xfrm rot="2705837">
              <a:off x="5743469" y="2130878"/>
              <a:ext cx="2683245" cy="133382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dirty="0">
                  <a:solidFill>
                    <a:srgbClr val="4D4D4D"/>
                  </a:solidFill>
                  <a:latin typeface="Bernard MT Condensed" panose="02050806060905020404" pitchFamily="18" charset="0"/>
                </a:rPr>
                <a:t>LOREM IPSUM DOLOR</a:t>
              </a:r>
            </a:p>
          </p:txBody>
        </p:sp>
      </p:grpSp>
      <p:grpSp>
        <p:nvGrpSpPr>
          <p:cNvPr id="4" name="Group 3">
            <a:extLst>
              <a:ext uri="{FF2B5EF4-FFF2-40B4-BE49-F238E27FC236}">
                <a16:creationId xmlns:a16="http://schemas.microsoft.com/office/drawing/2014/main" id="{59FB06C9-23C1-4939-A9C8-CE573354DDE4}"/>
              </a:ext>
            </a:extLst>
          </p:cNvPr>
          <p:cNvGrpSpPr/>
          <p:nvPr/>
        </p:nvGrpSpPr>
        <p:grpSpPr>
          <a:xfrm>
            <a:off x="6461760" y="3933511"/>
            <a:ext cx="1920240" cy="2683245"/>
            <a:chOff x="6461760" y="3933511"/>
            <a:chExt cx="1920240" cy="2683245"/>
          </a:xfrm>
        </p:grpSpPr>
        <p:sp>
          <p:nvSpPr>
            <p:cNvPr id="25" name="Freeform: Shape 24">
              <a:extLst>
                <a:ext uri="{FF2B5EF4-FFF2-40B4-BE49-F238E27FC236}">
                  <a16:creationId xmlns:a16="http://schemas.microsoft.com/office/drawing/2014/main" id="{7161246D-32AC-4F04-BDBB-CC687123C834}"/>
                </a:ext>
              </a:extLst>
            </p:cNvPr>
            <p:cNvSpPr>
              <a:spLocks noChangeAspect="1"/>
            </p:cNvSpPr>
            <p:nvPr/>
          </p:nvSpPr>
          <p:spPr>
            <a:xfrm rot="10800000">
              <a:off x="6461760" y="4552716"/>
              <a:ext cx="1920240" cy="1924283"/>
            </a:xfrm>
            <a:custGeom>
              <a:avLst/>
              <a:gdLst>
                <a:gd name="connsiteX0" fmla="*/ 4602953 w 5137877"/>
                <a:gd name="connsiteY0" fmla="*/ 0 h 5148689"/>
                <a:gd name="connsiteX1" fmla="*/ 5137877 w 5137877"/>
                <a:gd name="connsiteY1" fmla="*/ 534924 h 5148689"/>
                <a:gd name="connsiteX2" fmla="*/ 4902034 w 5137877"/>
                <a:gd name="connsiteY2" fmla="*/ 978491 h 5148689"/>
                <a:gd name="connsiteX3" fmla="*/ 4850557 w 5137877"/>
                <a:gd name="connsiteY3" fmla="*/ 1006432 h 5148689"/>
                <a:gd name="connsiteX4" fmla="*/ 4851354 w 5137877"/>
                <a:gd name="connsiteY4" fmla="*/ 1008354 h 5148689"/>
                <a:gd name="connsiteX5" fmla="*/ 4830379 w 5137877"/>
                <a:gd name="connsiteY5" fmla="*/ 1017384 h 5148689"/>
                <a:gd name="connsiteX6" fmla="*/ 4811169 w 5137877"/>
                <a:gd name="connsiteY6" fmla="*/ 1027811 h 5148689"/>
                <a:gd name="connsiteX7" fmla="*/ 4793222 w 5137877"/>
                <a:gd name="connsiteY7" fmla="*/ 1033382 h 5148689"/>
                <a:gd name="connsiteX8" fmla="*/ 4561114 w 5137877"/>
                <a:gd name="connsiteY8" fmla="*/ 1133315 h 5148689"/>
                <a:gd name="connsiteX9" fmla="*/ 1367756 w 5137877"/>
                <a:gd name="connsiteY9" fmla="*/ 4261206 h 5148689"/>
                <a:gd name="connsiteX10" fmla="*/ 1284762 w 5137877"/>
                <a:gd name="connsiteY10" fmla="*/ 4439747 h 5148689"/>
                <a:gd name="connsiteX11" fmla="*/ 1171947 w 5137877"/>
                <a:gd name="connsiteY11" fmla="*/ 4677172 h 5148689"/>
                <a:gd name="connsiteX12" fmla="*/ 1079524 w 5137877"/>
                <a:gd name="connsiteY12" fmla="*/ 4904082 h 5148689"/>
                <a:gd name="connsiteX13" fmla="*/ 1022441 w 5137877"/>
                <a:gd name="connsiteY13" fmla="*/ 4973266 h 5148689"/>
                <a:gd name="connsiteX14" fmla="*/ 598932 w 5137877"/>
                <a:gd name="connsiteY14" fmla="*/ 5148689 h 5148689"/>
                <a:gd name="connsiteX15" fmla="*/ 0 w 5137877"/>
                <a:gd name="connsiteY15" fmla="*/ 4549757 h 5148689"/>
                <a:gd name="connsiteX16" fmla="*/ 9904 w 5137877"/>
                <a:gd name="connsiteY16" fmla="*/ 4451513 h 5148689"/>
                <a:gd name="connsiteX17" fmla="*/ 87164 w 5137877"/>
                <a:gd name="connsiteY17" fmla="*/ 4197719 h 5148689"/>
                <a:gd name="connsiteX18" fmla="*/ 184638 w 5137877"/>
                <a:gd name="connsiteY18" fmla="*/ 3923164 h 5148689"/>
                <a:gd name="connsiteX19" fmla="*/ 257547 w 5137877"/>
                <a:gd name="connsiteY19" fmla="*/ 3744163 h 5148689"/>
                <a:gd name="connsiteX20" fmla="*/ 4326591 w 5137877"/>
                <a:gd name="connsiteY20" fmla="*/ 58697 h 5148689"/>
                <a:gd name="connsiteX21" fmla="*/ 4443288 w 5137877"/>
                <a:gd name="connsiteY21" fmla="*/ 25120 h 5148689"/>
                <a:gd name="connsiteX22" fmla="*/ 4443967 w 5137877"/>
                <a:gd name="connsiteY22" fmla="*/ 26755 h 5148689"/>
                <a:gd name="connsiteX23" fmla="*/ 4495147 w 5137877"/>
                <a:gd name="connsiteY23" fmla="*/ 10868 h 5148689"/>
                <a:gd name="connsiteX24" fmla="*/ 4602953 w 5137877"/>
                <a:gd name="connsiteY24" fmla="*/ 0 h 5148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137877" h="5148689">
                  <a:moveTo>
                    <a:pt x="4602953" y="0"/>
                  </a:moveTo>
                  <a:cubicBezTo>
                    <a:pt x="4898383" y="0"/>
                    <a:pt x="5137877" y="239494"/>
                    <a:pt x="5137877" y="534924"/>
                  </a:cubicBezTo>
                  <a:cubicBezTo>
                    <a:pt x="5137877" y="719568"/>
                    <a:pt x="5044325" y="882362"/>
                    <a:pt x="4902034" y="978491"/>
                  </a:cubicBezTo>
                  <a:lnTo>
                    <a:pt x="4850557" y="1006432"/>
                  </a:lnTo>
                  <a:lnTo>
                    <a:pt x="4851354" y="1008354"/>
                  </a:lnTo>
                  <a:lnTo>
                    <a:pt x="4830379" y="1017384"/>
                  </a:lnTo>
                  <a:lnTo>
                    <a:pt x="4811169" y="1027811"/>
                  </a:lnTo>
                  <a:lnTo>
                    <a:pt x="4793222" y="1033382"/>
                  </a:lnTo>
                  <a:lnTo>
                    <a:pt x="4561114" y="1133315"/>
                  </a:lnTo>
                  <a:cubicBezTo>
                    <a:pt x="3173632" y="1781692"/>
                    <a:pt x="2043912" y="2889590"/>
                    <a:pt x="1367756" y="4261206"/>
                  </a:cubicBezTo>
                  <a:lnTo>
                    <a:pt x="1284762" y="4439747"/>
                  </a:lnTo>
                  <a:lnTo>
                    <a:pt x="1171947" y="4677172"/>
                  </a:lnTo>
                  <a:lnTo>
                    <a:pt x="1079524" y="4904082"/>
                  </a:lnTo>
                  <a:lnTo>
                    <a:pt x="1022441" y="4973266"/>
                  </a:lnTo>
                  <a:cubicBezTo>
                    <a:pt x="914056" y="5081652"/>
                    <a:pt x="764323" y="5148689"/>
                    <a:pt x="598932" y="5148689"/>
                  </a:cubicBezTo>
                  <a:cubicBezTo>
                    <a:pt x="268151" y="5148689"/>
                    <a:pt x="0" y="4880538"/>
                    <a:pt x="0" y="4549757"/>
                  </a:cubicBezTo>
                  <a:lnTo>
                    <a:pt x="9904" y="4451513"/>
                  </a:lnTo>
                  <a:lnTo>
                    <a:pt x="87164" y="4197719"/>
                  </a:lnTo>
                  <a:lnTo>
                    <a:pt x="184638" y="3923164"/>
                  </a:lnTo>
                  <a:lnTo>
                    <a:pt x="257547" y="3744163"/>
                  </a:lnTo>
                  <a:cubicBezTo>
                    <a:pt x="1023814" y="2006245"/>
                    <a:pt x="2504028" y="653891"/>
                    <a:pt x="4326591" y="58697"/>
                  </a:cubicBezTo>
                  <a:lnTo>
                    <a:pt x="4443288" y="25120"/>
                  </a:lnTo>
                  <a:lnTo>
                    <a:pt x="4443967" y="26755"/>
                  </a:lnTo>
                  <a:lnTo>
                    <a:pt x="4495147" y="10868"/>
                  </a:lnTo>
                  <a:cubicBezTo>
                    <a:pt x="4529970" y="3742"/>
                    <a:pt x="4566024" y="0"/>
                    <a:pt x="4602953" y="0"/>
                  </a:cubicBezTo>
                  <a:close/>
                </a:path>
              </a:pathLst>
            </a:custGeom>
            <a:solidFill>
              <a:schemeClr val="bg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 Box 10">
              <a:extLst>
                <a:ext uri="{FF2B5EF4-FFF2-40B4-BE49-F238E27FC236}">
                  <a16:creationId xmlns:a16="http://schemas.microsoft.com/office/drawing/2014/main" id="{7CD70AE4-18C1-4EAC-8677-A45D99BB7984}"/>
                </a:ext>
              </a:extLst>
            </p:cNvPr>
            <p:cNvSpPr txBox="1">
              <a:spLocks noChangeArrowheads="1"/>
            </p:cNvSpPr>
            <p:nvPr/>
          </p:nvSpPr>
          <p:spPr bwMode="auto">
            <a:xfrm rot="18856331">
              <a:off x="5884871" y="4699465"/>
              <a:ext cx="2683245" cy="1151338"/>
            </a:xfrm>
            <a:prstGeom prst="rect">
              <a:avLst/>
            </a:prstGeom>
            <a:noFill/>
            <a:ln w="9525">
              <a:noFill/>
              <a:miter lim="800000"/>
              <a:headEnd/>
              <a:tailEnd/>
            </a:ln>
          </p:spPr>
          <p:txBody>
            <a:bodyPr vert="horz" wrap="none" lIns="60960" tIns="30480" rIns="60960" bIns="30480" anchor="t" anchorCtr="0">
              <a:prstTxWarp prst="textArchDown">
                <a:avLst/>
              </a:prstTxWarp>
              <a:spAutoFit/>
            </a:bodyPr>
            <a:lstStyle/>
            <a:p>
              <a:pPr algn="ctr" defTabSz="1219170">
                <a:spcBef>
                  <a:spcPct val="20000"/>
                </a:spcBef>
                <a:defRPr/>
              </a:pPr>
              <a:r>
                <a:rPr lang="en-US" dirty="0">
                  <a:solidFill>
                    <a:srgbClr val="4D4D4D"/>
                  </a:solidFill>
                  <a:latin typeface="Bernard MT Condensed" panose="02050806060905020404" pitchFamily="18" charset="0"/>
                </a:rPr>
                <a:t>LOREM IPSUM DOLOR</a:t>
              </a:r>
            </a:p>
          </p:txBody>
        </p:sp>
      </p:grpSp>
      <p:grpSp>
        <p:nvGrpSpPr>
          <p:cNvPr id="5" name="Group 4">
            <a:extLst>
              <a:ext uri="{FF2B5EF4-FFF2-40B4-BE49-F238E27FC236}">
                <a16:creationId xmlns:a16="http://schemas.microsoft.com/office/drawing/2014/main" id="{FAF684D3-AC4B-459D-8A98-D6D70E447DC1}"/>
              </a:ext>
            </a:extLst>
          </p:cNvPr>
          <p:cNvGrpSpPr/>
          <p:nvPr/>
        </p:nvGrpSpPr>
        <p:grpSpPr>
          <a:xfrm>
            <a:off x="3236200" y="4556760"/>
            <a:ext cx="2683245" cy="1920240"/>
            <a:chOff x="3236200" y="4556760"/>
            <a:chExt cx="2683245" cy="1920240"/>
          </a:xfrm>
        </p:grpSpPr>
        <p:sp>
          <p:nvSpPr>
            <p:cNvPr id="24" name="Freeform: Shape 23">
              <a:extLst>
                <a:ext uri="{FF2B5EF4-FFF2-40B4-BE49-F238E27FC236}">
                  <a16:creationId xmlns:a16="http://schemas.microsoft.com/office/drawing/2014/main" id="{AB677B3C-5E4A-4429-B7F2-4B86465CDF7E}"/>
                </a:ext>
              </a:extLst>
            </p:cNvPr>
            <p:cNvSpPr>
              <a:spLocks noChangeAspect="1"/>
            </p:cNvSpPr>
            <p:nvPr/>
          </p:nvSpPr>
          <p:spPr>
            <a:xfrm rot="16200000">
              <a:off x="3431022" y="4554738"/>
              <a:ext cx="1920240" cy="1924283"/>
            </a:xfrm>
            <a:custGeom>
              <a:avLst/>
              <a:gdLst>
                <a:gd name="connsiteX0" fmla="*/ 4602953 w 5137877"/>
                <a:gd name="connsiteY0" fmla="*/ 0 h 5148689"/>
                <a:gd name="connsiteX1" fmla="*/ 5137877 w 5137877"/>
                <a:gd name="connsiteY1" fmla="*/ 534924 h 5148689"/>
                <a:gd name="connsiteX2" fmla="*/ 4902034 w 5137877"/>
                <a:gd name="connsiteY2" fmla="*/ 978491 h 5148689"/>
                <a:gd name="connsiteX3" fmla="*/ 4850557 w 5137877"/>
                <a:gd name="connsiteY3" fmla="*/ 1006432 h 5148689"/>
                <a:gd name="connsiteX4" fmla="*/ 4851354 w 5137877"/>
                <a:gd name="connsiteY4" fmla="*/ 1008354 h 5148689"/>
                <a:gd name="connsiteX5" fmla="*/ 4830379 w 5137877"/>
                <a:gd name="connsiteY5" fmla="*/ 1017384 h 5148689"/>
                <a:gd name="connsiteX6" fmla="*/ 4811169 w 5137877"/>
                <a:gd name="connsiteY6" fmla="*/ 1027811 h 5148689"/>
                <a:gd name="connsiteX7" fmla="*/ 4793222 w 5137877"/>
                <a:gd name="connsiteY7" fmla="*/ 1033382 h 5148689"/>
                <a:gd name="connsiteX8" fmla="*/ 4561114 w 5137877"/>
                <a:gd name="connsiteY8" fmla="*/ 1133315 h 5148689"/>
                <a:gd name="connsiteX9" fmla="*/ 1367756 w 5137877"/>
                <a:gd name="connsiteY9" fmla="*/ 4261206 h 5148689"/>
                <a:gd name="connsiteX10" fmla="*/ 1284762 w 5137877"/>
                <a:gd name="connsiteY10" fmla="*/ 4439747 h 5148689"/>
                <a:gd name="connsiteX11" fmla="*/ 1171947 w 5137877"/>
                <a:gd name="connsiteY11" fmla="*/ 4677172 h 5148689"/>
                <a:gd name="connsiteX12" fmla="*/ 1079524 w 5137877"/>
                <a:gd name="connsiteY12" fmla="*/ 4904082 h 5148689"/>
                <a:gd name="connsiteX13" fmla="*/ 1022441 w 5137877"/>
                <a:gd name="connsiteY13" fmla="*/ 4973266 h 5148689"/>
                <a:gd name="connsiteX14" fmla="*/ 598932 w 5137877"/>
                <a:gd name="connsiteY14" fmla="*/ 5148689 h 5148689"/>
                <a:gd name="connsiteX15" fmla="*/ 0 w 5137877"/>
                <a:gd name="connsiteY15" fmla="*/ 4549757 h 5148689"/>
                <a:gd name="connsiteX16" fmla="*/ 9904 w 5137877"/>
                <a:gd name="connsiteY16" fmla="*/ 4451513 h 5148689"/>
                <a:gd name="connsiteX17" fmla="*/ 87164 w 5137877"/>
                <a:gd name="connsiteY17" fmla="*/ 4197719 h 5148689"/>
                <a:gd name="connsiteX18" fmla="*/ 184638 w 5137877"/>
                <a:gd name="connsiteY18" fmla="*/ 3923164 h 5148689"/>
                <a:gd name="connsiteX19" fmla="*/ 257547 w 5137877"/>
                <a:gd name="connsiteY19" fmla="*/ 3744163 h 5148689"/>
                <a:gd name="connsiteX20" fmla="*/ 4326591 w 5137877"/>
                <a:gd name="connsiteY20" fmla="*/ 58697 h 5148689"/>
                <a:gd name="connsiteX21" fmla="*/ 4443288 w 5137877"/>
                <a:gd name="connsiteY21" fmla="*/ 25120 h 5148689"/>
                <a:gd name="connsiteX22" fmla="*/ 4443967 w 5137877"/>
                <a:gd name="connsiteY22" fmla="*/ 26755 h 5148689"/>
                <a:gd name="connsiteX23" fmla="*/ 4495147 w 5137877"/>
                <a:gd name="connsiteY23" fmla="*/ 10868 h 5148689"/>
                <a:gd name="connsiteX24" fmla="*/ 4602953 w 5137877"/>
                <a:gd name="connsiteY24" fmla="*/ 0 h 5148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137877" h="5148689">
                  <a:moveTo>
                    <a:pt x="4602953" y="0"/>
                  </a:moveTo>
                  <a:cubicBezTo>
                    <a:pt x="4898383" y="0"/>
                    <a:pt x="5137877" y="239494"/>
                    <a:pt x="5137877" y="534924"/>
                  </a:cubicBezTo>
                  <a:cubicBezTo>
                    <a:pt x="5137877" y="719568"/>
                    <a:pt x="5044325" y="882362"/>
                    <a:pt x="4902034" y="978491"/>
                  </a:cubicBezTo>
                  <a:lnTo>
                    <a:pt x="4850557" y="1006432"/>
                  </a:lnTo>
                  <a:lnTo>
                    <a:pt x="4851354" y="1008354"/>
                  </a:lnTo>
                  <a:lnTo>
                    <a:pt x="4830379" y="1017384"/>
                  </a:lnTo>
                  <a:lnTo>
                    <a:pt x="4811169" y="1027811"/>
                  </a:lnTo>
                  <a:lnTo>
                    <a:pt x="4793222" y="1033382"/>
                  </a:lnTo>
                  <a:lnTo>
                    <a:pt x="4561114" y="1133315"/>
                  </a:lnTo>
                  <a:cubicBezTo>
                    <a:pt x="3173632" y="1781692"/>
                    <a:pt x="2043912" y="2889590"/>
                    <a:pt x="1367756" y="4261206"/>
                  </a:cubicBezTo>
                  <a:lnTo>
                    <a:pt x="1284762" y="4439747"/>
                  </a:lnTo>
                  <a:lnTo>
                    <a:pt x="1171947" y="4677172"/>
                  </a:lnTo>
                  <a:lnTo>
                    <a:pt x="1079524" y="4904082"/>
                  </a:lnTo>
                  <a:lnTo>
                    <a:pt x="1022441" y="4973266"/>
                  </a:lnTo>
                  <a:cubicBezTo>
                    <a:pt x="914056" y="5081652"/>
                    <a:pt x="764323" y="5148689"/>
                    <a:pt x="598932" y="5148689"/>
                  </a:cubicBezTo>
                  <a:cubicBezTo>
                    <a:pt x="268151" y="5148689"/>
                    <a:pt x="0" y="4880538"/>
                    <a:pt x="0" y="4549757"/>
                  </a:cubicBezTo>
                  <a:lnTo>
                    <a:pt x="9904" y="4451513"/>
                  </a:lnTo>
                  <a:lnTo>
                    <a:pt x="87164" y="4197719"/>
                  </a:lnTo>
                  <a:lnTo>
                    <a:pt x="184638" y="3923164"/>
                  </a:lnTo>
                  <a:lnTo>
                    <a:pt x="257547" y="3744163"/>
                  </a:lnTo>
                  <a:cubicBezTo>
                    <a:pt x="1023814" y="2006245"/>
                    <a:pt x="2504028" y="653891"/>
                    <a:pt x="4326591" y="58697"/>
                  </a:cubicBezTo>
                  <a:lnTo>
                    <a:pt x="4443288" y="25120"/>
                  </a:lnTo>
                  <a:lnTo>
                    <a:pt x="4443967" y="26755"/>
                  </a:lnTo>
                  <a:lnTo>
                    <a:pt x="4495147" y="10868"/>
                  </a:lnTo>
                  <a:cubicBezTo>
                    <a:pt x="4529970" y="3742"/>
                    <a:pt x="4566024" y="0"/>
                    <a:pt x="4602953" y="0"/>
                  </a:cubicBezTo>
                  <a:close/>
                </a:path>
              </a:pathLst>
            </a:custGeom>
            <a:solidFill>
              <a:schemeClr val="bg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 Box 10">
              <a:extLst>
                <a:ext uri="{FF2B5EF4-FFF2-40B4-BE49-F238E27FC236}">
                  <a16:creationId xmlns:a16="http://schemas.microsoft.com/office/drawing/2014/main" id="{668A8E0A-B501-4625-8F72-301C74DEC516}"/>
                </a:ext>
              </a:extLst>
            </p:cNvPr>
            <p:cNvSpPr txBox="1">
              <a:spLocks noChangeArrowheads="1"/>
            </p:cNvSpPr>
            <p:nvPr/>
          </p:nvSpPr>
          <p:spPr bwMode="auto">
            <a:xfrm rot="2601655">
              <a:off x="3236200" y="4714895"/>
              <a:ext cx="2683245" cy="1151338"/>
            </a:xfrm>
            <a:prstGeom prst="rect">
              <a:avLst/>
            </a:prstGeom>
            <a:noFill/>
            <a:ln w="9525">
              <a:noFill/>
              <a:miter lim="800000"/>
              <a:headEnd/>
              <a:tailEnd/>
            </a:ln>
          </p:spPr>
          <p:txBody>
            <a:bodyPr vert="horz" wrap="none" lIns="60960" tIns="30480" rIns="60960" bIns="30480" anchor="t" anchorCtr="0">
              <a:prstTxWarp prst="textArchDown">
                <a:avLst/>
              </a:prstTxWarp>
              <a:spAutoFit/>
            </a:bodyPr>
            <a:lstStyle/>
            <a:p>
              <a:pPr algn="ctr" defTabSz="1219170">
                <a:spcBef>
                  <a:spcPct val="20000"/>
                </a:spcBef>
                <a:defRPr/>
              </a:pPr>
              <a:r>
                <a:rPr lang="en-US" dirty="0">
                  <a:solidFill>
                    <a:srgbClr val="4D4D4D"/>
                  </a:solidFill>
                  <a:latin typeface="Bernard MT Condensed" panose="02050806060905020404" pitchFamily="18" charset="0"/>
                </a:rPr>
                <a:t>LOREM IPSUM DOLOR</a:t>
              </a:r>
            </a:p>
          </p:txBody>
        </p:sp>
      </p:grpSp>
      <p:sp>
        <p:nvSpPr>
          <p:cNvPr id="49" name="TextBox 48">
            <a:extLst>
              <a:ext uri="{FF2B5EF4-FFF2-40B4-BE49-F238E27FC236}">
                <a16:creationId xmlns:a16="http://schemas.microsoft.com/office/drawing/2014/main" id="{6D282885-B5DA-41F0-88C0-7AB5B10DF531}"/>
              </a:ext>
            </a:extLst>
          </p:cNvPr>
          <p:cNvSpPr txBox="1"/>
          <p:nvPr/>
        </p:nvSpPr>
        <p:spPr>
          <a:xfrm>
            <a:off x="191937" y="1328491"/>
            <a:ext cx="3144138" cy="2416046"/>
          </a:xfrm>
          <a:prstGeom prst="rect">
            <a:avLst/>
          </a:prstGeom>
          <a:noFill/>
        </p:spPr>
        <p:txBody>
          <a:bodyPr wrap="square" rtlCol="0">
            <a:spAutoFit/>
          </a:bodyPr>
          <a:lstStyle/>
          <a:p>
            <a:pPr defTabSz="1219170">
              <a:spcBef>
                <a:spcPct val="20000"/>
              </a:spcBef>
              <a:defRPr/>
            </a:pPr>
            <a:r>
              <a:rPr lang="en-US" sz="2000" dirty="0">
                <a:solidFill>
                  <a:srgbClr val="FF7467"/>
                </a:solidFill>
                <a:latin typeface="Bernard MT Condensed" panose="02050806060905020404" pitchFamily="18" charset="0"/>
              </a:rPr>
              <a:t>Widget #1</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0" name="TextBox 49">
            <a:extLst>
              <a:ext uri="{FF2B5EF4-FFF2-40B4-BE49-F238E27FC236}">
                <a16:creationId xmlns:a16="http://schemas.microsoft.com/office/drawing/2014/main" id="{7CEF6DCB-AA2B-4D94-9AA7-082546657054}"/>
              </a:ext>
            </a:extLst>
          </p:cNvPr>
          <p:cNvSpPr txBox="1"/>
          <p:nvPr/>
        </p:nvSpPr>
        <p:spPr>
          <a:xfrm>
            <a:off x="189791" y="4157123"/>
            <a:ext cx="3144138" cy="2416046"/>
          </a:xfrm>
          <a:prstGeom prst="rect">
            <a:avLst/>
          </a:prstGeom>
          <a:noFill/>
        </p:spPr>
        <p:txBody>
          <a:bodyPr wrap="square" rtlCol="0">
            <a:spAutoFit/>
          </a:bodyPr>
          <a:lstStyle/>
          <a:p>
            <a:pPr defTabSz="1219170">
              <a:spcBef>
                <a:spcPct val="20000"/>
              </a:spcBef>
              <a:defRPr/>
            </a:pPr>
            <a:r>
              <a:rPr lang="en-US" sz="2000" dirty="0">
                <a:solidFill>
                  <a:srgbClr val="57CCC6"/>
                </a:solidFill>
                <a:latin typeface="Bernard MT Condensed" panose="02050806060905020404" pitchFamily="18" charset="0"/>
              </a:rPr>
              <a:t>Widget #4</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1" name="TextBox 50">
            <a:extLst>
              <a:ext uri="{FF2B5EF4-FFF2-40B4-BE49-F238E27FC236}">
                <a16:creationId xmlns:a16="http://schemas.microsoft.com/office/drawing/2014/main" id="{FFECC18E-04CA-4CC6-BD3D-F47191408549}"/>
              </a:ext>
            </a:extLst>
          </p:cNvPr>
          <p:cNvSpPr txBox="1"/>
          <p:nvPr/>
        </p:nvSpPr>
        <p:spPr>
          <a:xfrm>
            <a:off x="8951202" y="1328491"/>
            <a:ext cx="3144138" cy="2416046"/>
          </a:xfrm>
          <a:prstGeom prst="rect">
            <a:avLst/>
          </a:prstGeom>
          <a:noFill/>
        </p:spPr>
        <p:txBody>
          <a:bodyPr wrap="square" rtlCol="0">
            <a:spAutoFit/>
          </a:bodyPr>
          <a:lstStyle/>
          <a:p>
            <a:pPr defTabSz="1219170">
              <a:spcBef>
                <a:spcPct val="20000"/>
              </a:spcBef>
              <a:defRPr/>
            </a:pPr>
            <a:r>
              <a:rPr lang="en-US" sz="2000" dirty="0">
                <a:solidFill>
                  <a:srgbClr val="4CC8EC"/>
                </a:solidFill>
                <a:latin typeface="Bernard MT Condensed" panose="02050806060905020404" pitchFamily="18" charset="0"/>
              </a:rPr>
              <a:t>Widget #2</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2" name="TextBox 51">
            <a:extLst>
              <a:ext uri="{FF2B5EF4-FFF2-40B4-BE49-F238E27FC236}">
                <a16:creationId xmlns:a16="http://schemas.microsoft.com/office/drawing/2014/main" id="{3A2989A7-C642-4897-96DF-D86D30D2AADC}"/>
              </a:ext>
            </a:extLst>
          </p:cNvPr>
          <p:cNvSpPr txBox="1"/>
          <p:nvPr/>
        </p:nvSpPr>
        <p:spPr>
          <a:xfrm>
            <a:off x="8949056" y="4157123"/>
            <a:ext cx="3144138" cy="2416046"/>
          </a:xfrm>
          <a:prstGeom prst="rect">
            <a:avLst/>
          </a:prstGeom>
          <a:noFill/>
        </p:spPr>
        <p:txBody>
          <a:bodyPr wrap="square" rtlCol="0">
            <a:spAutoFit/>
          </a:bodyPr>
          <a:lstStyle/>
          <a:p>
            <a:pPr defTabSz="1219170">
              <a:spcBef>
                <a:spcPct val="20000"/>
              </a:spcBef>
              <a:defRPr/>
            </a:pPr>
            <a:r>
              <a:rPr lang="en-US" sz="2000" dirty="0">
                <a:solidFill>
                  <a:srgbClr val="F4C956"/>
                </a:solidFill>
                <a:latin typeface="Bernard MT Condensed" panose="02050806060905020404" pitchFamily="18" charset="0"/>
              </a:rPr>
              <a:t>Widget #3</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3" name="Text Box 10">
            <a:extLst>
              <a:ext uri="{FF2B5EF4-FFF2-40B4-BE49-F238E27FC236}">
                <a16:creationId xmlns:a16="http://schemas.microsoft.com/office/drawing/2014/main" id="{6C78D7C3-379D-4703-B859-F602BD20592F}"/>
              </a:ext>
            </a:extLst>
          </p:cNvPr>
          <p:cNvSpPr txBox="1">
            <a:spLocks noChangeArrowheads="1"/>
          </p:cNvSpPr>
          <p:nvPr/>
        </p:nvSpPr>
        <p:spPr bwMode="auto">
          <a:xfrm>
            <a:off x="4306732" y="2617829"/>
            <a:ext cx="982803" cy="369332"/>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$1,934</a:t>
            </a:r>
          </a:p>
        </p:txBody>
      </p:sp>
      <p:sp>
        <p:nvSpPr>
          <p:cNvPr id="54" name="Text Box 10">
            <a:extLst>
              <a:ext uri="{FF2B5EF4-FFF2-40B4-BE49-F238E27FC236}">
                <a16:creationId xmlns:a16="http://schemas.microsoft.com/office/drawing/2014/main" id="{AC8961CA-121E-46B5-9F0B-05D311EA0BB4}"/>
              </a:ext>
            </a:extLst>
          </p:cNvPr>
          <p:cNvSpPr txBox="1">
            <a:spLocks noChangeArrowheads="1"/>
          </p:cNvSpPr>
          <p:nvPr/>
        </p:nvSpPr>
        <p:spPr bwMode="auto">
          <a:xfrm>
            <a:off x="6440258" y="2616060"/>
            <a:ext cx="982803" cy="369332"/>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$1,295</a:t>
            </a:r>
          </a:p>
        </p:txBody>
      </p:sp>
      <p:sp>
        <p:nvSpPr>
          <p:cNvPr id="55" name="Text Box 10">
            <a:extLst>
              <a:ext uri="{FF2B5EF4-FFF2-40B4-BE49-F238E27FC236}">
                <a16:creationId xmlns:a16="http://schemas.microsoft.com/office/drawing/2014/main" id="{10F93BC2-BEBD-4FB6-AFA9-F8F9F07B4054}"/>
              </a:ext>
            </a:extLst>
          </p:cNvPr>
          <p:cNvSpPr txBox="1">
            <a:spLocks noChangeArrowheads="1"/>
          </p:cNvSpPr>
          <p:nvPr/>
        </p:nvSpPr>
        <p:spPr bwMode="auto">
          <a:xfrm>
            <a:off x="4303840" y="4792433"/>
            <a:ext cx="982803" cy="369332"/>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$1,812</a:t>
            </a:r>
          </a:p>
        </p:txBody>
      </p:sp>
      <p:sp>
        <p:nvSpPr>
          <p:cNvPr id="56" name="Text Box 10">
            <a:extLst>
              <a:ext uri="{FF2B5EF4-FFF2-40B4-BE49-F238E27FC236}">
                <a16:creationId xmlns:a16="http://schemas.microsoft.com/office/drawing/2014/main" id="{28E66050-D0CB-405B-A2AB-5A10617A11B0}"/>
              </a:ext>
            </a:extLst>
          </p:cNvPr>
          <p:cNvSpPr txBox="1">
            <a:spLocks noChangeArrowheads="1"/>
          </p:cNvSpPr>
          <p:nvPr/>
        </p:nvSpPr>
        <p:spPr bwMode="auto">
          <a:xfrm>
            <a:off x="6484797" y="4793881"/>
            <a:ext cx="982803" cy="369332"/>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$1,469</a:t>
            </a:r>
          </a:p>
        </p:txBody>
      </p:sp>
      <p:pic>
        <p:nvPicPr>
          <p:cNvPr id="59" name="Picture 58">
            <a:hlinkClick r:id="rId2"/>
            <a:extLst>
              <a:ext uri="{FF2B5EF4-FFF2-40B4-BE49-F238E27FC236}">
                <a16:creationId xmlns:a16="http://schemas.microsoft.com/office/drawing/2014/main" id="{15D84A5B-BA58-4178-B30D-8F1D4DD3FD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9837259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1000" fill="hold"/>
                                        <p:tgtEl>
                                          <p:spTgt spid="11"/>
                                        </p:tgtEl>
                                        <p:attrNameLst>
                                          <p:attrName>ppt_w</p:attrName>
                                        </p:attrNameLst>
                                      </p:cBhvr>
                                      <p:tavLst>
                                        <p:tav tm="0">
                                          <p:val>
                                            <p:fltVal val="0"/>
                                          </p:val>
                                        </p:tav>
                                        <p:tav tm="100000">
                                          <p:val>
                                            <p:strVal val="#ppt_w"/>
                                          </p:val>
                                        </p:tav>
                                      </p:tavLst>
                                    </p:anim>
                                    <p:anim calcmode="lin" valueType="num">
                                      <p:cBhvr>
                                        <p:cTn id="12" dur="1000" fill="hold"/>
                                        <p:tgtEl>
                                          <p:spTgt spid="11"/>
                                        </p:tgtEl>
                                        <p:attrNameLst>
                                          <p:attrName>ppt_h</p:attrName>
                                        </p:attrNameLst>
                                      </p:cBhvr>
                                      <p:tavLst>
                                        <p:tav tm="0">
                                          <p:val>
                                            <p:fltVal val="0"/>
                                          </p:val>
                                        </p:tav>
                                        <p:tav tm="100000">
                                          <p:val>
                                            <p:strVal val="#ppt_h"/>
                                          </p:val>
                                        </p:tav>
                                      </p:tavLst>
                                    </p:anim>
                                    <p:anim calcmode="lin" valueType="num">
                                      <p:cBhvr>
                                        <p:cTn id="13" dur="1000" fill="hold"/>
                                        <p:tgtEl>
                                          <p:spTgt spid="11"/>
                                        </p:tgtEl>
                                        <p:attrNameLst>
                                          <p:attrName>style.rotation</p:attrName>
                                        </p:attrNameLst>
                                      </p:cBhvr>
                                      <p:tavLst>
                                        <p:tav tm="0">
                                          <p:val>
                                            <p:fltVal val="90"/>
                                          </p:val>
                                        </p:tav>
                                        <p:tav tm="100000">
                                          <p:val>
                                            <p:fltVal val="0"/>
                                          </p:val>
                                        </p:tav>
                                      </p:tavLst>
                                    </p:anim>
                                    <p:animEffect transition="in" filter="fade">
                                      <p:cBhvr>
                                        <p:cTn id="14" dur="1000"/>
                                        <p:tgtEl>
                                          <p:spTgt spid="11"/>
                                        </p:tgtEl>
                                      </p:cBhvr>
                                    </p:animEffect>
                                  </p:childTnLst>
                                </p:cTn>
                              </p:par>
                            </p:childTnLst>
                          </p:cTn>
                        </p:par>
                        <p:par>
                          <p:cTn id="15" fill="hold">
                            <p:stCondLst>
                              <p:cond delay="1500"/>
                            </p:stCondLst>
                            <p:childTnLst>
                              <p:par>
                                <p:cTn id="16" presetID="53" presetClass="entr" presetSubtype="16"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p:cTn id="18" dur="500" fill="hold"/>
                                        <p:tgtEl>
                                          <p:spTgt spid="2"/>
                                        </p:tgtEl>
                                        <p:attrNameLst>
                                          <p:attrName>ppt_w</p:attrName>
                                        </p:attrNameLst>
                                      </p:cBhvr>
                                      <p:tavLst>
                                        <p:tav tm="0">
                                          <p:val>
                                            <p:fltVal val="0"/>
                                          </p:val>
                                        </p:tav>
                                        <p:tav tm="100000">
                                          <p:val>
                                            <p:strVal val="#ppt_w"/>
                                          </p:val>
                                        </p:tav>
                                      </p:tavLst>
                                    </p:anim>
                                    <p:anim calcmode="lin" valueType="num">
                                      <p:cBhvr>
                                        <p:cTn id="19" dur="500" fill="hold"/>
                                        <p:tgtEl>
                                          <p:spTgt spid="2"/>
                                        </p:tgtEl>
                                        <p:attrNameLst>
                                          <p:attrName>ppt_h</p:attrName>
                                        </p:attrNameLst>
                                      </p:cBhvr>
                                      <p:tavLst>
                                        <p:tav tm="0">
                                          <p:val>
                                            <p:fltVal val="0"/>
                                          </p:val>
                                        </p:tav>
                                        <p:tav tm="100000">
                                          <p:val>
                                            <p:strVal val="#ppt_h"/>
                                          </p:val>
                                        </p:tav>
                                      </p:tavLst>
                                    </p:anim>
                                    <p:animEffect transition="in" filter="fade">
                                      <p:cBhvr>
                                        <p:cTn id="20" dur="500"/>
                                        <p:tgtEl>
                                          <p:spTgt spid="2"/>
                                        </p:tgtEl>
                                      </p:cBhvr>
                                    </p:animEffect>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53"/>
                                        </p:tgtEl>
                                        <p:attrNameLst>
                                          <p:attrName>style.visibility</p:attrName>
                                        </p:attrNameLst>
                                      </p:cBhvr>
                                      <p:to>
                                        <p:strVal val="visible"/>
                                      </p:to>
                                    </p:set>
                                    <p:animEffect transition="in" filter="fade">
                                      <p:cBhvr>
                                        <p:cTn id="24" dur="1000"/>
                                        <p:tgtEl>
                                          <p:spTgt spid="53"/>
                                        </p:tgtEl>
                                      </p:cBhvr>
                                    </p:animEffect>
                                    <p:anim calcmode="lin" valueType="num">
                                      <p:cBhvr>
                                        <p:cTn id="25" dur="1000" fill="hold"/>
                                        <p:tgtEl>
                                          <p:spTgt spid="53"/>
                                        </p:tgtEl>
                                        <p:attrNameLst>
                                          <p:attrName>ppt_x</p:attrName>
                                        </p:attrNameLst>
                                      </p:cBhvr>
                                      <p:tavLst>
                                        <p:tav tm="0">
                                          <p:val>
                                            <p:strVal val="#ppt_x"/>
                                          </p:val>
                                        </p:tav>
                                        <p:tav tm="100000">
                                          <p:val>
                                            <p:strVal val="#ppt_x"/>
                                          </p:val>
                                        </p:tav>
                                      </p:tavLst>
                                    </p:anim>
                                    <p:anim calcmode="lin" valueType="num">
                                      <p:cBhvr>
                                        <p:cTn id="26" dur="1000" fill="hold"/>
                                        <p:tgtEl>
                                          <p:spTgt spid="53"/>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49"/>
                                        </p:tgtEl>
                                        <p:attrNameLst>
                                          <p:attrName>style.visibility</p:attrName>
                                        </p:attrNameLst>
                                      </p:cBhvr>
                                      <p:to>
                                        <p:strVal val="visible"/>
                                      </p:to>
                                    </p:set>
                                    <p:animEffect transition="in" filter="fade">
                                      <p:cBhvr>
                                        <p:cTn id="30" dur="1000"/>
                                        <p:tgtEl>
                                          <p:spTgt spid="49"/>
                                        </p:tgtEl>
                                      </p:cBhvr>
                                    </p:animEffect>
                                    <p:anim calcmode="lin" valueType="num">
                                      <p:cBhvr>
                                        <p:cTn id="31" dur="1000" fill="hold"/>
                                        <p:tgtEl>
                                          <p:spTgt spid="49"/>
                                        </p:tgtEl>
                                        <p:attrNameLst>
                                          <p:attrName>ppt_x</p:attrName>
                                        </p:attrNameLst>
                                      </p:cBhvr>
                                      <p:tavLst>
                                        <p:tav tm="0">
                                          <p:val>
                                            <p:strVal val="#ppt_x"/>
                                          </p:val>
                                        </p:tav>
                                        <p:tav tm="100000">
                                          <p:val>
                                            <p:strVal val="#ppt_x"/>
                                          </p:val>
                                        </p:tav>
                                      </p:tavLst>
                                    </p:anim>
                                    <p:anim calcmode="lin" valueType="num">
                                      <p:cBhvr>
                                        <p:cTn id="32" dur="1000" fill="hold"/>
                                        <p:tgtEl>
                                          <p:spTgt spid="49"/>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31" presetClass="entr" presetSubtype="0" fill="hold" nodeType="after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p:cTn id="36" dur="1000" fill="hold"/>
                                        <p:tgtEl>
                                          <p:spTgt spid="12"/>
                                        </p:tgtEl>
                                        <p:attrNameLst>
                                          <p:attrName>ppt_w</p:attrName>
                                        </p:attrNameLst>
                                      </p:cBhvr>
                                      <p:tavLst>
                                        <p:tav tm="0">
                                          <p:val>
                                            <p:fltVal val="0"/>
                                          </p:val>
                                        </p:tav>
                                        <p:tav tm="100000">
                                          <p:val>
                                            <p:strVal val="#ppt_w"/>
                                          </p:val>
                                        </p:tav>
                                      </p:tavLst>
                                    </p:anim>
                                    <p:anim calcmode="lin" valueType="num">
                                      <p:cBhvr>
                                        <p:cTn id="37" dur="1000" fill="hold"/>
                                        <p:tgtEl>
                                          <p:spTgt spid="12"/>
                                        </p:tgtEl>
                                        <p:attrNameLst>
                                          <p:attrName>ppt_h</p:attrName>
                                        </p:attrNameLst>
                                      </p:cBhvr>
                                      <p:tavLst>
                                        <p:tav tm="0">
                                          <p:val>
                                            <p:fltVal val="0"/>
                                          </p:val>
                                        </p:tav>
                                        <p:tav tm="100000">
                                          <p:val>
                                            <p:strVal val="#ppt_h"/>
                                          </p:val>
                                        </p:tav>
                                      </p:tavLst>
                                    </p:anim>
                                    <p:anim calcmode="lin" valueType="num">
                                      <p:cBhvr>
                                        <p:cTn id="38" dur="1000" fill="hold"/>
                                        <p:tgtEl>
                                          <p:spTgt spid="12"/>
                                        </p:tgtEl>
                                        <p:attrNameLst>
                                          <p:attrName>style.rotation</p:attrName>
                                        </p:attrNameLst>
                                      </p:cBhvr>
                                      <p:tavLst>
                                        <p:tav tm="0">
                                          <p:val>
                                            <p:fltVal val="90"/>
                                          </p:val>
                                        </p:tav>
                                        <p:tav tm="100000">
                                          <p:val>
                                            <p:fltVal val="0"/>
                                          </p:val>
                                        </p:tav>
                                      </p:tavLst>
                                    </p:anim>
                                    <p:animEffect transition="in" filter="fade">
                                      <p:cBhvr>
                                        <p:cTn id="39" dur="1000"/>
                                        <p:tgtEl>
                                          <p:spTgt spid="12"/>
                                        </p:tgtEl>
                                      </p:cBhvr>
                                    </p:animEffect>
                                  </p:childTnLst>
                                </p:cTn>
                              </p:par>
                            </p:childTnLst>
                          </p:cTn>
                        </p:par>
                        <p:par>
                          <p:cTn id="40" fill="hold">
                            <p:stCondLst>
                              <p:cond delay="5000"/>
                            </p:stCondLst>
                            <p:childTnLst>
                              <p:par>
                                <p:cTn id="41" presetID="53" presetClass="entr" presetSubtype="16" fill="hold" nodeType="afterEffect">
                                  <p:stCondLst>
                                    <p:cond delay="0"/>
                                  </p:stCondLst>
                                  <p:childTnLst>
                                    <p:set>
                                      <p:cBhvr>
                                        <p:cTn id="42" dur="1" fill="hold">
                                          <p:stCondLst>
                                            <p:cond delay="0"/>
                                          </p:stCondLst>
                                        </p:cTn>
                                        <p:tgtEl>
                                          <p:spTgt spid="3"/>
                                        </p:tgtEl>
                                        <p:attrNameLst>
                                          <p:attrName>style.visibility</p:attrName>
                                        </p:attrNameLst>
                                      </p:cBhvr>
                                      <p:to>
                                        <p:strVal val="visible"/>
                                      </p:to>
                                    </p:set>
                                    <p:anim calcmode="lin" valueType="num">
                                      <p:cBhvr>
                                        <p:cTn id="43" dur="500" fill="hold"/>
                                        <p:tgtEl>
                                          <p:spTgt spid="3"/>
                                        </p:tgtEl>
                                        <p:attrNameLst>
                                          <p:attrName>ppt_w</p:attrName>
                                        </p:attrNameLst>
                                      </p:cBhvr>
                                      <p:tavLst>
                                        <p:tav tm="0">
                                          <p:val>
                                            <p:fltVal val="0"/>
                                          </p:val>
                                        </p:tav>
                                        <p:tav tm="100000">
                                          <p:val>
                                            <p:strVal val="#ppt_w"/>
                                          </p:val>
                                        </p:tav>
                                      </p:tavLst>
                                    </p:anim>
                                    <p:anim calcmode="lin" valueType="num">
                                      <p:cBhvr>
                                        <p:cTn id="44" dur="500" fill="hold"/>
                                        <p:tgtEl>
                                          <p:spTgt spid="3"/>
                                        </p:tgtEl>
                                        <p:attrNameLst>
                                          <p:attrName>ppt_h</p:attrName>
                                        </p:attrNameLst>
                                      </p:cBhvr>
                                      <p:tavLst>
                                        <p:tav tm="0">
                                          <p:val>
                                            <p:fltVal val="0"/>
                                          </p:val>
                                        </p:tav>
                                        <p:tav tm="100000">
                                          <p:val>
                                            <p:strVal val="#ppt_h"/>
                                          </p:val>
                                        </p:tav>
                                      </p:tavLst>
                                    </p:anim>
                                    <p:animEffect transition="in" filter="fade">
                                      <p:cBhvr>
                                        <p:cTn id="45" dur="500"/>
                                        <p:tgtEl>
                                          <p:spTgt spid="3"/>
                                        </p:tgtEl>
                                      </p:cBhvr>
                                    </p:animEffect>
                                  </p:childTnLst>
                                </p:cTn>
                              </p:par>
                            </p:childTnLst>
                          </p:cTn>
                        </p:par>
                        <p:par>
                          <p:cTn id="46" fill="hold">
                            <p:stCondLst>
                              <p:cond delay="5500"/>
                            </p:stCondLst>
                            <p:childTnLst>
                              <p:par>
                                <p:cTn id="47" presetID="42" presetClass="entr" presetSubtype="0" fill="hold" grpId="0" nodeType="afterEffect">
                                  <p:stCondLst>
                                    <p:cond delay="0"/>
                                  </p:stCondLst>
                                  <p:childTnLst>
                                    <p:set>
                                      <p:cBhvr>
                                        <p:cTn id="48" dur="1" fill="hold">
                                          <p:stCondLst>
                                            <p:cond delay="0"/>
                                          </p:stCondLst>
                                        </p:cTn>
                                        <p:tgtEl>
                                          <p:spTgt spid="54"/>
                                        </p:tgtEl>
                                        <p:attrNameLst>
                                          <p:attrName>style.visibility</p:attrName>
                                        </p:attrNameLst>
                                      </p:cBhvr>
                                      <p:to>
                                        <p:strVal val="visible"/>
                                      </p:to>
                                    </p:set>
                                    <p:animEffect transition="in" filter="fade">
                                      <p:cBhvr>
                                        <p:cTn id="49" dur="1000"/>
                                        <p:tgtEl>
                                          <p:spTgt spid="54"/>
                                        </p:tgtEl>
                                      </p:cBhvr>
                                    </p:animEffect>
                                    <p:anim calcmode="lin" valueType="num">
                                      <p:cBhvr>
                                        <p:cTn id="50" dur="1000" fill="hold"/>
                                        <p:tgtEl>
                                          <p:spTgt spid="54"/>
                                        </p:tgtEl>
                                        <p:attrNameLst>
                                          <p:attrName>ppt_x</p:attrName>
                                        </p:attrNameLst>
                                      </p:cBhvr>
                                      <p:tavLst>
                                        <p:tav tm="0">
                                          <p:val>
                                            <p:strVal val="#ppt_x"/>
                                          </p:val>
                                        </p:tav>
                                        <p:tav tm="100000">
                                          <p:val>
                                            <p:strVal val="#ppt_x"/>
                                          </p:val>
                                        </p:tav>
                                      </p:tavLst>
                                    </p:anim>
                                    <p:anim calcmode="lin" valueType="num">
                                      <p:cBhvr>
                                        <p:cTn id="51" dur="1000" fill="hold"/>
                                        <p:tgtEl>
                                          <p:spTgt spid="54"/>
                                        </p:tgtEl>
                                        <p:attrNameLst>
                                          <p:attrName>ppt_y</p:attrName>
                                        </p:attrNameLst>
                                      </p:cBhvr>
                                      <p:tavLst>
                                        <p:tav tm="0">
                                          <p:val>
                                            <p:strVal val="#ppt_y+.1"/>
                                          </p:val>
                                        </p:tav>
                                        <p:tav tm="100000">
                                          <p:val>
                                            <p:strVal val="#ppt_y"/>
                                          </p:val>
                                        </p:tav>
                                      </p:tavLst>
                                    </p:anim>
                                  </p:childTnLst>
                                </p:cTn>
                              </p:par>
                            </p:childTnLst>
                          </p:cTn>
                        </p:par>
                        <p:par>
                          <p:cTn id="52" fill="hold">
                            <p:stCondLst>
                              <p:cond delay="6500"/>
                            </p:stCondLst>
                            <p:childTnLst>
                              <p:par>
                                <p:cTn id="53" presetID="42" presetClass="entr" presetSubtype="0" fill="hold" grpId="0" nodeType="afterEffect">
                                  <p:stCondLst>
                                    <p:cond delay="0"/>
                                  </p:stCondLst>
                                  <p:childTnLst>
                                    <p:set>
                                      <p:cBhvr>
                                        <p:cTn id="54" dur="1" fill="hold">
                                          <p:stCondLst>
                                            <p:cond delay="0"/>
                                          </p:stCondLst>
                                        </p:cTn>
                                        <p:tgtEl>
                                          <p:spTgt spid="51"/>
                                        </p:tgtEl>
                                        <p:attrNameLst>
                                          <p:attrName>style.visibility</p:attrName>
                                        </p:attrNameLst>
                                      </p:cBhvr>
                                      <p:to>
                                        <p:strVal val="visible"/>
                                      </p:to>
                                    </p:set>
                                    <p:animEffect transition="in" filter="fade">
                                      <p:cBhvr>
                                        <p:cTn id="55" dur="1000"/>
                                        <p:tgtEl>
                                          <p:spTgt spid="51"/>
                                        </p:tgtEl>
                                      </p:cBhvr>
                                    </p:animEffect>
                                    <p:anim calcmode="lin" valueType="num">
                                      <p:cBhvr>
                                        <p:cTn id="56" dur="1000" fill="hold"/>
                                        <p:tgtEl>
                                          <p:spTgt spid="51"/>
                                        </p:tgtEl>
                                        <p:attrNameLst>
                                          <p:attrName>ppt_x</p:attrName>
                                        </p:attrNameLst>
                                      </p:cBhvr>
                                      <p:tavLst>
                                        <p:tav tm="0">
                                          <p:val>
                                            <p:strVal val="#ppt_x"/>
                                          </p:val>
                                        </p:tav>
                                        <p:tav tm="100000">
                                          <p:val>
                                            <p:strVal val="#ppt_x"/>
                                          </p:val>
                                        </p:tav>
                                      </p:tavLst>
                                    </p:anim>
                                    <p:anim calcmode="lin" valueType="num">
                                      <p:cBhvr>
                                        <p:cTn id="57" dur="1000" fill="hold"/>
                                        <p:tgtEl>
                                          <p:spTgt spid="51"/>
                                        </p:tgtEl>
                                        <p:attrNameLst>
                                          <p:attrName>ppt_y</p:attrName>
                                        </p:attrNameLst>
                                      </p:cBhvr>
                                      <p:tavLst>
                                        <p:tav tm="0">
                                          <p:val>
                                            <p:strVal val="#ppt_y+.1"/>
                                          </p:val>
                                        </p:tav>
                                        <p:tav tm="100000">
                                          <p:val>
                                            <p:strVal val="#ppt_y"/>
                                          </p:val>
                                        </p:tav>
                                      </p:tavLst>
                                    </p:anim>
                                  </p:childTnLst>
                                </p:cTn>
                              </p:par>
                            </p:childTnLst>
                          </p:cTn>
                        </p:par>
                        <p:par>
                          <p:cTn id="58" fill="hold">
                            <p:stCondLst>
                              <p:cond delay="7500"/>
                            </p:stCondLst>
                            <p:childTnLst>
                              <p:par>
                                <p:cTn id="59" presetID="31" presetClass="entr" presetSubtype="0" fill="hold" nodeType="afterEffect">
                                  <p:stCondLst>
                                    <p:cond delay="0"/>
                                  </p:stCondLst>
                                  <p:childTnLst>
                                    <p:set>
                                      <p:cBhvr>
                                        <p:cTn id="60" dur="1" fill="hold">
                                          <p:stCondLst>
                                            <p:cond delay="0"/>
                                          </p:stCondLst>
                                        </p:cTn>
                                        <p:tgtEl>
                                          <p:spTgt spid="58"/>
                                        </p:tgtEl>
                                        <p:attrNameLst>
                                          <p:attrName>style.visibility</p:attrName>
                                        </p:attrNameLst>
                                      </p:cBhvr>
                                      <p:to>
                                        <p:strVal val="visible"/>
                                      </p:to>
                                    </p:set>
                                    <p:anim calcmode="lin" valueType="num">
                                      <p:cBhvr>
                                        <p:cTn id="61" dur="1000" fill="hold"/>
                                        <p:tgtEl>
                                          <p:spTgt spid="58"/>
                                        </p:tgtEl>
                                        <p:attrNameLst>
                                          <p:attrName>ppt_w</p:attrName>
                                        </p:attrNameLst>
                                      </p:cBhvr>
                                      <p:tavLst>
                                        <p:tav tm="0">
                                          <p:val>
                                            <p:fltVal val="0"/>
                                          </p:val>
                                        </p:tav>
                                        <p:tav tm="100000">
                                          <p:val>
                                            <p:strVal val="#ppt_w"/>
                                          </p:val>
                                        </p:tav>
                                      </p:tavLst>
                                    </p:anim>
                                    <p:anim calcmode="lin" valueType="num">
                                      <p:cBhvr>
                                        <p:cTn id="62" dur="1000" fill="hold"/>
                                        <p:tgtEl>
                                          <p:spTgt spid="58"/>
                                        </p:tgtEl>
                                        <p:attrNameLst>
                                          <p:attrName>ppt_h</p:attrName>
                                        </p:attrNameLst>
                                      </p:cBhvr>
                                      <p:tavLst>
                                        <p:tav tm="0">
                                          <p:val>
                                            <p:fltVal val="0"/>
                                          </p:val>
                                        </p:tav>
                                        <p:tav tm="100000">
                                          <p:val>
                                            <p:strVal val="#ppt_h"/>
                                          </p:val>
                                        </p:tav>
                                      </p:tavLst>
                                    </p:anim>
                                    <p:anim calcmode="lin" valueType="num">
                                      <p:cBhvr>
                                        <p:cTn id="63" dur="1000" fill="hold"/>
                                        <p:tgtEl>
                                          <p:spTgt spid="58"/>
                                        </p:tgtEl>
                                        <p:attrNameLst>
                                          <p:attrName>style.rotation</p:attrName>
                                        </p:attrNameLst>
                                      </p:cBhvr>
                                      <p:tavLst>
                                        <p:tav tm="0">
                                          <p:val>
                                            <p:fltVal val="90"/>
                                          </p:val>
                                        </p:tav>
                                        <p:tav tm="100000">
                                          <p:val>
                                            <p:fltVal val="0"/>
                                          </p:val>
                                        </p:tav>
                                      </p:tavLst>
                                    </p:anim>
                                    <p:animEffect transition="in" filter="fade">
                                      <p:cBhvr>
                                        <p:cTn id="64" dur="1000"/>
                                        <p:tgtEl>
                                          <p:spTgt spid="58"/>
                                        </p:tgtEl>
                                      </p:cBhvr>
                                    </p:animEffect>
                                  </p:childTnLst>
                                </p:cTn>
                              </p:par>
                            </p:childTnLst>
                          </p:cTn>
                        </p:par>
                        <p:par>
                          <p:cTn id="65" fill="hold">
                            <p:stCondLst>
                              <p:cond delay="8500"/>
                            </p:stCondLst>
                            <p:childTnLst>
                              <p:par>
                                <p:cTn id="66" presetID="53" presetClass="entr" presetSubtype="16" fill="hold" nodeType="afterEffect">
                                  <p:stCondLst>
                                    <p:cond delay="0"/>
                                  </p:stCondLst>
                                  <p:childTnLst>
                                    <p:set>
                                      <p:cBhvr>
                                        <p:cTn id="67" dur="1" fill="hold">
                                          <p:stCondLst>
                                            <p:cond delay="0"/>
                                          </p:stCondLst>
                                        </p:cTn>
                                        <p:tgtEl>
                                          <p:spTgt spid="4"/>
                                        </p:tgtEl>
                                        <p:attrNameLst>
                                          <p:attrName>style.visibility</p:attrName>
                                        </p:attrNameLst>
                                      </p:cBhvr>
                                      <p:to>
                                        <p:strVal val="visible"/>
                                      </p:to>
                                    </p:set>
                                    <p:anim calcmode="lin" valueType="num">
                                      <p:cBhvr>
                                        <p:cTn id="68" dur="500" fill="hold"/>
                                        <p:tgtEl>
                                          <p:spTgt spid="4"/>
                                        </p:tgtEl>
                                        <p:attrNameLst>
                                          <p:attrName>ppt_w</p:attrName>
                                        </p:attrNameLst>
                                      </p:cBhvr>
                                      <p:tavLst>
                                        <p:tav tm="0">
                                          <p:val>
                                            <p:fltVal val="0"/>
                                          </p:val>
                                        </p:tav>
                                        <p:tav tm="100000">
                                          <p:val>
                                            <p:strVal val="#ppt_w"/>
                                          </p:val>
                                        </p:tav>
                                      </p:tavLst>
                                    </p:anim>
                                    <p:anim calcmode="lin" valueType="num">
                                      <p:cBhvr>
                                        <p:cTn id="69" dur="500" fill="hold"/>
                                        <p:tgtEl>
                                          <p:spTgt spid="4"/>
                                        </p:tgtEl>
                                        <p:attrNameLst>
                                          <p:attrName>ppt_h</p:attrName>
                                        </p:attrNameLst>
                                      </p:cBhvr>
                                      <p:tavLst>
                                        <p:tav tm="0">
                                          <p:val>
                                            <p:fltVal val="0"/>
                                          </p:val>
                                        </p:tav>
                                        <p:tav tm="100000">
                                          <p:val>
                                            <p:strVal val="#ppt_h"/>
                                          </p:val>
                                        </p:tav>
                                      </p:tavLst>
                                    </p:anim>
                                    <p:animEffect transition="in" filter="fade">
                                      <p:cBhvr>
                                        <p:cTn id="70" dur="500"/>
                                        <p:tgtEl>
                                          <p:spTgt spid="4"/>
                                        </p:tgtEl>
                                      </p:cBhvr>
                                    </p:animEffect>
                                  </p:childTnLst>
                                </p:cTn>
                              </p:par>
                            </p:childTnLst>
                          </p:cTn>
                        </p:par>
                        <p:par>
                          <p:cTn id="71" fill="hold">
                            <p:stCondLst>
                              <p:cond delay="9000"/>
                            </p:stCondLst>
                            <p:childTnLst>
                              <p:par>
                                <p:cTn id="72" presetID="42" presetClass="entr" presetSubtype="0" fill="hold" grpId="0" nodeType="afterEffect">
                                  <p:stCondLst>
                                    <p:cond delay="0"/>
                                  </p:stCondLst>
                                  <p:childTnLst>
                                    <p:set>
                                      <p:cBhvr>
                                        <p:cTn id="73" dur="1" fill="hold">
                                          <p:stCondLst>
                                            <p:cond delay="0"/>
                                          </p:stCondLst>
                                        </p:cTn>
                                        <p:tgtEl>
                                          <p:spTgt spid="56"/>
                                        </p:tgtEl>
                                        <p:attrNameLst>
                                          <p:attrName>style.visibility</p:attrName>
                                        </p:attrNameLst>
                                      </p:cBhvr>
                                      <p:to>
                                        <p:strVal val="visible"/>
                                      </p:to>
                                    </p:set>
                                    <p:animEffect transition="in" filter="fade">
                                      <p:cBhvr>
                                        <p:cTn id="74" dur="1000"/>
                                        <p:tgtEl>
                                          <p:spTgt spid="56"/>
                                        </p:tgtEl>
                                      </p:cBhvr>
                                    </p:animEffect>
                                    <p:anim calcmode="lin" valueType="num">
                                      <p:cBhvr>
                                        <p:cTn id="75" dur="1000" fill="hold"/>
                                        <p:tgtEl>
                                          <p:spTgt spid="56"/>
                                        </p:tgtEl>
                                        <p:attrNameLst>
                                          <p:attrName>ppt_x</p:attrName>
                                        </p:attrNameLst>
                                      </p:cBhvr>
                                      <p:tavLst>
                                        <p:tav tm="0">
                                          <p:val>
                                            <p:strVal val="#ppt_x"/>
                                          </p:val>
                                        </p:tav>
                                        <p:tav tm="100000">
                                          <p:val>
                                            <p:strVal val="#ppt_x"/>
                                          </p:val>
                                        </p:tav>
                                      </p:tavLst>
                                    </p:anim>
                                    <p:anim calcmode="lin" valueType="num">
                                      <p:cBhvr>
                                        <p:cTn id="76" dur="1000" fill="hold"/>
                                        <p:tgtEl>
                                          <p:spTgt spid="56"/>
                                        </p:tgtEl>
                                        <p:attrNameLst>
                                          <p:attrName>ppt_y</p:attrName>
                                        </p:attrNameLst>
                                      </p:cBhvr>
                                      <p:tavLst>
                                        <p:tav tm="0">
                                          <p:val>
                                            <p:strVal val="#ppt_y+.1"/>
                                          </p:val>
                                        </p:tav>
                                        <p:tav tm="100000">
                                          <p:val>
                                            <p:strVal val="#ppt_y"/>
                                          </p:val>
                                        </p:tav>
                                      </p:tavLst>
                                    </p:anim>
                                  </p:childTnLst>
                                </p:cTn>
                              </p:par>
                            </p:childTnLst>
                          </p:cTn>
                        </p:par>
                        <p:par>
                          <p:cTn id="77" fill="hold">
                            <p:stCondLst>
                              <p:cond delay="10000"/>
                            </p:stCondLst>
                            <p:childTnLst>
                              <p:par>
                                <p:cTn id="78" presetID="42" presetClass="entr" presetSubtype="0" fill="hold" grpId="0" nodeType="afterEffect">
                                  <p:stCondLst>
                                    <p:cond delay="0"/>
                                  </p:stCondLst>
                                  <p:childTnLst>
                                    <p:set>
                                      <p:cBhvr>
                                        <p:cTn id="79" dur="1" fill="hold">
                                          <p:stCondLst>
                                            <p:cond delay="0"/>
                                          </p:stCondLst>
                                        </p:cTn>
                                        <p:tgtEl>
                                          <p:spTgt spid="52"/>
                                        </p:tgtEl>
                                        <p:attrNameLst>
                                          <p:attrName>style.visibility</p:attrName>
                                        </p:attrNameLst>
                                      </p:cBhvr>
                                      <p:to>
                                        <p:strVal val="visible"/>
                                      </p:to>
                                    </p:set>
                                    <p:animEffect transition="in" filter="fade">
                                      <p:cBhvr>
                                        <p:cTn id="80" dur="1000"/>
                                        <p:tgtEl>
                                          <p:spTgt spid="52"/>
                                        </p:tgtEl>
                                      </p:cBhvr>
                                    </p:animEffect>
                                    <p:anim calcmode="lin" valueType="num">
                                      <p:cBhvr>
                                        <p:cTn id="81" dur="1000" fill="hold"/>
                                        <p:tgtEl>
                                          <p:spTgt spid="52"/>
                                        </p:tgtEl>
                                        <p:attrNameLst>
                                          <p:attrName>ppt_x</p:attrName>
                                        </p:attrNameLst>
                                      </p:cBhvr>
                                      <p:tavLst>
                                        <p:tav tm="0">
                                          <p:val>
                                            <p:strVal val="#ppt_x"/>
                                          </p:val>
                                        </p:tav>
                                        <p:tav tm="100000">
                                          <p:val>
                                            <p:strVal val="#ppt_x"/>
                                          </p:val>
                                        </p:tav>
                                      </p:tavLst>
                                    </p:anim>
                                    <p:anim calcmode="lin" valueType="num">
                                      <p:cBhvr>
                                        <p:cTn id="82" dur="1000" fill="hold"/>
                                        <p:tgtEl>
                                          <p:spTgt spid="52"/>
                                        </p:tgtEl>
                                        <p:attrNameLst>
                                          <p:attrName>ppt_y</p:attrName>
                                        </p:attrNameLst>
                                      </p:cBhvr>
                                      <p:tavLst>
                                        <p:tav tm="0">
                                          <p:val>
                                            <p:strVal val="#ppt_y+.1"/>
                                          </p:val>
                                        </p:tav>
                                        <p:tav tm="100000">
                                          <p:val>
                                            <p:strVal val="#ppt_y"/>
                                          </p:val>
                                        </p:tav>
                                      </p:tavLst>
                                    </p:anim>
                                  </p:childTnLst>
                                </p:cTn>
                              </p:par>
                            </p:childTnLst>
                          </p:cTn>
                        </p:par>
                        <p:par>
                          <p:cTn id="83" fill="hold">
                            <p:stCondLst>
                              <p:cond delay="11000"/>
                            </p:stCondLst>
                            <p:childTnLst>
                              <p:par>
                                <p:cTn id="84" presetID="31" presetClass="entr" presetSubtype="0" fill="hold" nodeType="afterEffect">
                                  <p:stCondLst>
                                    <p:cond delay="0"/>
                                  </p:stCondLst>
                                  <p:childTnLst>
                                    <p:set>
                                      <p:cBhvr>
                                        <p:cTn id="85" dur="1" fill="hold">
                                          <p:stCondLst>
                                            <p:cond delay="0"/>
                                          </p:stCondLst>
                                        </p:cTn>
                                        <p:tgtEl>
                                          <p:spTgt spid="57"/>
                                        </p:tgtEl>
                                        <p:attrNameLst>
                                          <p:attrName>style.visibility</p:attrName>
                                        </p:attrNameLst>
                                      </p:cBhvr>
                                      <p:to>
                                        <p:strVal val="visible"/>
                                      </p:to>
                                    </p:set>
                                    <p:anim calcmode="lin" valueType="num">
                                      <p:cBhvr>
                                        <p:cTn id="86" dur="1000" fill="hold"/>
                                        <p:tgtEl>
                                          <p:spTgt spid="57"/>
                                        </p:tgtEl>
                                        <p:attrNameLst>
                                          <p:attrName>ppt_w</p:attrName>
                                        </p:attrNameLst>
                                      </p:cBhvr>
                                      <p:tavLst>
                                        <p:tav tm="0">
                                          <p:val>
                                            <p:fltVal val="0"/>
                                          </p:val>
                                        </p:tav>
                                        <p:tav tm="100000">
                                          <p:val>
                                            <p:strVal val="#ppt_w"/>
                                          </p:val>
                                        </p:tav>
                                      </p:tavLst>
                                    </p:anim>
                                    <p:anim calcmode="lin" valueType="num">
                                      <p:cBhvr>
                                        <p:cTn id="87" dur="1000" fill="hold"/>
                                        <p:tgtEl>
                                          <p:spTgt spid="57"/>
                                        </p:tgtEl>
                                        <p:attrNameLst>
                                          <p:attrName>ppt_h</p:attrName>
                                        </p:attrNameLst>
                                      </p:cBhvr>
                                      <p:tavLst>
                                        <p:tav tm="0">
                                          <p:val>
                                            <p:fltVal val="0"/>
                                          </p:val>
                                        </p:tav>
                                        <p:tav tm="100000">
                                          <p:val>
                                            <p:strVal val="#ppt_h"/>
                                          </p:val>
                                        </p:tav>
                                      </p:tavLst>
                                    </p:anim>
                                    <p:anim calcmode="lin" valueType="num">
                                      <p:cBhvr>
                                        <p:cTn id="88" dur="1000" fill="hold"/>
                                        <p:tgtEl>
                                          <p:spTgt spid="57"/>
                                        </p:tgtEl>
                                        <p:attrNameLst>
                                          <p:attrName>style.rotation</p:attrName>
                                        </p:attrNameLst>
                                      </p:cBhvr>
                                      <p:tavLst>
                                        <p:tav tm="0">
                                          <p:val>
                                            <p:fltVal val="90"/>
                                          </p:val>
                                        </p:tav>
                                        <p:tav tm="100000">
                                          <p:val>
                                            <p:fltVal val="0"/>
                                          </p:val>
                                        </p:tav>
                                      </p:tavLst>
                                    </p:anim>
                                    <p:animEffect transition="in" filter="fade">
                                      <p:cBhvr>
                                        <p:cTn id="89" dur="1000"/>
                                        <p:tgtEl>
                                          <p:spTgt spid="57"/>
                                        </p:tgtEl>
                                      </p:cBhvr>
                                    </p:animEffect>
                                  </p:childTnLst>
                                </p:cTn>
                              </p:par>
                            </p:childTnLst>
                          </p:cTn>
                        </p:par>
                        <p:par>
                          <p:cTn id="90" fill="hold">
                            <p:stCondLst>
                              <p:cond delay="12000"/>
                            </p:stCondLst>
                            <p:childTnLst>
                              <p:par>
                                <p:cTn id="91" presetID="53" presetClass="entr" presetSubtype="16" fill="hold" nodeType="afterEffect">
                                  <p:stCondLst>
                                    <p:cond delay="0"/>
                                  </p:stCondLst>
                                  <p:childTnLst>
                                    <p:set>
                                      <p:cBhvr>
                                        <p:cTn id="92" dur="1" fill="hold">
                                          <p:stCondLst>
                                            <p:cond delay="0"/>
                                          </p:stCondLst>
                                        </p:cTn>
                                        <p:tgtEl>
                                          <p:spTgt spid="5"/>
                                        </p:tgtEl>
                                        <p:attrNameLst>
                                          <p:attrName>style.visibility</p:attrName>
                                        </p:attrNameLst>
                                      </p:cBhvr>
                                      <p:to>
                                        <p:strVal val="visible"/>
                                      </p:to>
                                    </p:set>
                                    <p:anim calcmode="lin" valueType="num">
                                      <p:cBhvr>
                                        <p:cTn id="93" dur="500" fill="hold"/>
                                        <p:tgtEl>
                                          <p:spTgt spid="5"/>
                                        </p:tgtEl>
                                        <p:attrNameLst>
                                          <p:attrName>ppt_w</p:attrName>
                                        </p:attrNameLst>
                                      </p:cBhvr>
                                      <p:tavLst>
                                        <p:tav tm="0">
                                          <p:val>
                                            <p:fltVal val="0"/>
                                          </p:val>
                                        </p:tav>
                                        <p:tav tm="100000">
                                          <p:val>
                                            <p:strVal val="#ppt_w"/>
                                          </p:val>
                                        </p:tav>
                                      </p:tavLst>
                                    </p:anim>
                                    <p:anim calcmode="lin" valueType="num">
                                      <p:cBhvr>
                                        <p:cTn id="94" dur="500" fill="hold"/>
                                        <p:tgtEl>
                                          <p:spTgt spid="5"/>
                                        </p:tgtEl>
                                        <p:attrNameLst>
                                          <p:attrName>ppt_h</p:attrName>
                                        </p:attrNameLst>
                                      </p:cBhvr>
                                      <p:tavLst>
                                        <p:tav tm="0">
                                          <p:val>
                                            <p:fltVal val="0"/>
                                          </p:val>
                                        </p:tav>
                                        <p:tav tm="100000">
                                          <p:val>
                                            <p:strVal val="#ppt_h"/>
                                          </p:val>
                                        </p:tav>
                                      </p:tavLst>
                                    </p:anim>
                                    <p:animEffect transition="in" filter="fade">
                                      <p:cBhvr>
                                        <p:cTn id="95" dur="500"/>
                                        <p:tgtEl>
                                          <p:spTgt spid="5"/>
                                        </p:tgtEl>
                                      </p:cBhvr>
                                    </p:animEffect>
                                  </p:childTnLst>
                                </p:cTn>
                              </p:par>
                            </p:childTnLst>
                          </p:cTn>
                        </p:par>
                        <p:par>
                          <p:cTn id="96" fill="hold">
                            <p:stCondLst>
                              <p:cond delay="12500"/>
                            </p:stCondLst>
                            <p:childTnLst>
                              <p:par>
                                <p:cTn id="97" presetID="42" presetClass="entr" presetSubtype="0" fill="hold" grpId="0" nodeType="afterEffect">
                                  <p:stCondLst>
                                    <p:cond delay="0"/>
                                  </p:stCondLst>
                                  <p:childTnLst>
                                    <p:set>
                                      <p:cBhvr>
                                        <p:cTn id="98" dur="1" fill="hold">
                                          <p:stCondLst>
                                            <p:cond delay="0"/>
                                          </p:stCondLst>
                                        </p:cTn>
                                        <p:tgtEl>
                                          <p:spTgt spid="55"/>
                                        </p:tgtEl>
                                        <p:attrNameLst>
                                          <p:attrName>style.visibility</p:attrName>
                                        </p:attrNameLst>
                                      </p:cBhvr>
                                      <p:to>
                                        <p:strVal val="visible"/>
                                      </p:to>
                                    </p:set>
                                    <p:animEffect transition="in" filter="fade">
                                      <p:cBhvr>
                                        <p:cTn id="99" dur="1000"/>
                                        <p:tgtEl>
                                          <p:spTgt spid="55"/>
                                        </p:tgtEl>
                                      </p:cBhvr>
                                    </p:animEffect>
                                    <p:anim calcmode="lin" valueType="num">
                                      <p:cBhvr>
                                        <p:cTn id="100" dur="1000" fill="hold"/>
                                        <p:tgtEl>
                                          <p:spTgt spid="55"/>
                                        </p:tgtEl>
                                        <p:attrNameLst>
                                          <p:attrName>ppt_x</p:attrName>
                                        </p:attrNameLst>
                                      </p:cBhvr>
                                      <p:tavLst>
                                        <p:tav tm="0">
                                          <p:val>
                                            <p:strVal val="#ppt_x"/>
                                          </p:val>
                                        </p:tav>
                                        <p:tav tm="100000">
                                          <p:val>
                                            <p:strVal val="#ppt_x"/>
                                          </p:val>
                                        </p:tav>
                                      </p:tavLst>
                                    </p:anim>
                                    <p:anim calcmode="lin" valueType="num">
                                      <p:cBhvr>
                                        <p:cTn id="101" dur="1000" fill="hold"/>
                                        <p:tgtEl>
                                          <p:spTgt spid="55"/>
                                        </p:tgtEl>
                                        <p:attrNameLst>
                                          <p:attrName>ppt_y</p:attrName>
                                        </p:attrNameLst>
                                      </p:cBhvr>
                                      <p:tavLst>
                                        <p:tav tm="0">
                                          <p:val>
                                            <p:strVal val="#ppt_y+.1"/>
                                          </p:val>
                                        </p:tav>
                                        <p:tav tm="100000">
                                          <p:val>
                                            <p:strVal val="#ppt_y"/>
                                          </p:val>
                                        </p:tav>
                                      </p:tavLst>
                                    </p:anim>
                                  </p:childTnLst>
                                </p:cTn>
                              </p:par>
                            </p:childTnLst>
                          </p:cTn>
                        </p:par>
                        <p:par>
                          <p:cTn id="102" fill="hold">
                            <p:stCondLst>
                              <p:cond delay="13500"/>
                            </p:stCondLst>
                            <p:childTnLst>
                              <p:par>
                                <p:cTn id="103" presetID="42" presetClass="entr" presetSubtype="0" fill="hold" grpId="0" nodeType="afterEffect">
                                  <p:stCondLst>
                                    <p:cond delay="0"/>
                                  </p:stCondLst>
                                  <p:childTnLst>
                                    <p:set>
                                      <p:cBhvr>
                                        <p:cTn id="104" dur="1" fill="hold">
                                          <p:stCondLst>
                                            <p:cond delay="0"/>
                                          </p:stCondLst>
                                        </p:cTn>
                                        <p:tgtEl>
                                          <p:spTgt spid="50"/>
                                        </p:tgtEl>
                                        <p:attrNameLst>
                                          <p:attrName>style.visibility</p:attrName>
                                        </p:attrNameLst>
                                      </p:cBhvr>
                                      <p:to>
                                        <p:strVal val="visible"/>
                                      </p:to>
                                    </p:set>
                                    <p:animEffect transition="in" filter="fade">
                                      <p:cBhvr>
                                        <p:cTn id="105" dur="1000"/>
                                        <p:tgtEl>
                                          <p:spTgt spid="50"/>
                                        </p:tgtEl>
                                      </p:cBhvr>
                                    </p:animEffect>
                                    <p:anim calcmode="lin" valueType="num">
                                      <p:cBhvr>
                                        <p:cTn id="106" dur="1000" fill="hold"/>
                                        <p:tgtEl>
                                          <p:spTgt spid="50"/>
                                        </p:tgtEl>
                                        <p:attrNameLst>
                                          <p:attrName>ppt_x</p:attrName>
                                        </p:attrNameLst>
                                      </p:cBhvr>
                                      <p:tavLst>
                                        <p:tav tm="0">
                                          <p:val>
                                            <p:strVal val="#ppt_x"/>
                                          </p:val>
                                        </p:tav>
                                        <p:tav tm="100000">
                                          <p:val>
                                            <p:strVal val="#ppt_x"/>
                                          </p:val>
                                        </p:tav>
                                      </p:tavLst>
                                    </p:anim>
                                    <p:anim calcmode="lin" valueType="num">
                                      <p:cBhvr>
                                        <p:cTn id="107"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9" grpId="0"/>
      <p:bldP spid="50" grpId="0"/>
      <p:bldP spid="51" grpId="0"/>
      <p:bldP spid="52" grpId="0"/>
      <p:bldP spid="53" grpId="0"/>
      <p:bldP spid="54" grpId="0"/>
      <p:bldP spid="55" grpId="0"/>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1599</TotalTime>
  <Words>1410</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356</cp:revision>
  <dcterms:created xsi:type="dcterms:W3CDTF">2016-09-28T22:08:47Z</dcterms:created>
  <dcterms:modified xsi:type="dcterms:W3CDTF">2018-11-20T18:17:10Z</dcterms:modified>
</cp:coreProperties>
</file>