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746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4CC8EC"/>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DD1041C8-E86B-41CA-915D-78A50D696ED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987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2018-11-20T18:15:46Z</dcterms:modified>
</cp:coreProperties>
</file>