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898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FF7467"/>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4CC8EC"/>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F4C956"/>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57CCC6"/>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FF9285"/>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616101"/>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616101"/>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94" name="Picture 93">
            <a:hlinkClick r:id="rId2"/>
            <a:extLst>
              <a:ext uri="{FF2B5EF4-FFF2-40B4-BE49-F238E27FC236}">
                <a16:creationId xmlns:a16="http://schemas.microsoft.com/office/drawing/2014/main" id="{63E9C223-ED32-4033-AB48-B5F5E51EC0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8378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1383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2018-11-20T18:14:19Z</dcterms:modified>
</cp:coreProperties>
</file>