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35808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42114"/>
            <a:ext cx="914400" cy="914400"/>
            <a:chOff x="990600" y="2080813"/>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80813"/>
              <a:ext cx="1645920" cy="1645920"/>
            </a:xfrm>
            <a:prstGeom prst="ellipse">
              <a:avLst/>
            </a:prstGeom>
            <a:solidFill>
              <a:srgbClr val="FF7467"/>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42114"/>
            <a:ext cx="914400" cy="914400"/>
            <a:chOff x="990600" y="2087084"/>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87084"/>
              <a:ext cx="1645920" cy="1645920"/>
            </a:xfrm>
            <a:prstGeom prst="ellipse">
              <a:avLst/>
            </a:prstGeom>
            <a:solidFill>
              <a:srgbClr val="4CC8EC"/>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F4C956"/>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405499" y="3739346"/>
            <a:ext cx="914400" cy="914400"/>
            <a:chOff x="1002253" y="2051131"/>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1002253" y="2051131"/>
              <a:ext cx="1645920" cy="1645920"/>
            </a:xfrm>
            <a:prstGeom prst="ellipse">
              <a:avLst/>
            </a:prstGeom>
            <a:solidFill>
              <a:srgbClr val="57CCC6"/>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FF928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60DCFF"/>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9417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1021D129-B8BE-4A0E-A978-105C9F4A31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4032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1342</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2018-11-20T18:09:27Z</dcterms:modified>
</cp:coreProperties>
</file>