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9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66"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29382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9" name="Freeform: Shape 8">
            <a:extLst>
              <a:ext uri="{FF2B5EF4-FFF2-40B4-BE49-F238E27FC236}">
                <a16:creationId xmlns:a16="http://schemas.microsoft.com/office/drawing/2014/main" id="{6D712C48-B951-4E1D-BFAE-86BB78E4FAE8}"/>
              </a:ext>
            </a:extLst>
          </p:cNvPr>
          <p:cNvSpPr>
            <a:spLocks noChangeAspect="1"/>
          </p:cNvSpPr>
          <p:nvPr/>
        </p:nvSpPr>
        <p:spPr>
          <a:xfrm>
            <a:off x="5991790" y="593716"/>
            <a:ext cx="1188720" cy="2377440"/>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FF7467"/>
          </a:solidFill>
          <a:ln w="635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Shape 6">
            <a:extLst>
              <a:ext uri="{FF2B5EF4-FFF2-40B4-BE49-F238E27FC236}">
                <a16:creationId xmlns:a16="http://schemas.microsoft.com/office/drawing/2014/main" id="{DA537A93-38F8-4E19-9DE9-5322D93C95F2}"/>
              </a:ext>
            </a:extLst>
          </p:cNvPr>
          <p:cNvSpPr>
            <a:spLocks noChangeAspect="1"/>
          </p:cNvSpPr>
          <p:nvPr/>
        </p:nvSpPr>
        <p:spPr>
          <a:xfrm>
            <a:off x="4864773" y="1508116"/>
            <a:ext cx="1188720" cy="2377440"/>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4CC8EC"/>
          </a:solidFill>
          <a:ln w="635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28469EE9-0191-487E-B751-17828003A015}"/>
              </a:ext>
            </a:extLst>
          </p:cNvPr>
          <p:cNvSpPr>
            <a:spLocks noChangeAspect="1"/>
          </p:cNvSpPr>
          <p:nvPr/>
        </p:nvSpPr>
        <p:spPr>
          <a:xfrm>
            <a:off x="3737756" y="2441101"/>
            <a:ext cx="1188720" cy="2377440"/>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F4C956"/>
          </a:solidFill>
          <a:ln w="635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A0C59DAD-0EAF-449D-9A55-10EB58B446BF}"/>
              </a:ext>
            </a:extLst>
          </p:cNvPr>
          <p:cNvSpPr>
            <a:spLocks noChangeAspect="1"/>
          </p:cNvSpPr>
          <p:nvPr/>
        </p:nvSpPr>
        <p:spPr>
          <a:xfrm>
            <a:off x="2654973" y="3387469"/>
            <a:ext cx="1188720" cy="2377440"/>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57CCC6"/>
          </a:solidFill>
          <a:ln w="635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ABCE0EC2-8A19-482B-A5B6-8B59AFC80FF1}"/>
              </a:ext>
            </a:extLst>
          </p:cNvPr>
          <p:cNvSpPr txBox="1"/>
          <p:nvPr/>
        </p:nvSpPr>
        <p:spPr>
          <a:xfrm>
            <a:off x="5252954" y="489806"/>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01</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13" name="TextBox 12">
            <a:extLst>
              <a:ext uri="{FF2B5EF4-FFF2-40B4-BE49-F238E27FC236}">
                <a16:creationId xmlns:a16="http://schemas.microsoft.com/office/drawing/2014/main" id="{6A08AB96-ED03-4376-8F6B-DDCBB120EFCB}"/>
              </a:ext>
            </a:extLst>
          </p:cNvPr>
          <p:cNvSpPr txBox="1"/>
          <p:nvPr/>
        </p:nvSpPr>
        <p:spPr>
          <a:xfrm>
            <a:off x="4187640" y="1398201"/>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02</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14" name="TextBox 13">
            <a:extLst>
              <a:ext uri="{FF2B5EF4-FFF2-40B4-BE49-F238E27FC236}">
                <a16:creationId xmlns:a16="http://schemas.microsoft.com/office/drawing/2014/main" id="{96B61966-4B14-4617-8943-5FF9842951C6}"/>
              </a:ext>
            </a:extLst>
          </p:cNvPr>
          <p:cNvSpPr txBox="1"/>
          <p:nvPr/>
        </p:nvSpPr>
        <p:spPr>
          <a:xfrm>
            <a:off x="3060623" y="2333659"/>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03</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15" name="TextBox 14">
            <a:extLst>
              <a:ext uri="{FF2B5EF4-FFF2-40B4-BE49-F238E27FC236}">
                <a16:creationId xmlns:a16="http://schemas.microsoft.com/office/drawing/2014/main" id="{A5F15572-57A1-4A9C-BB79-6FAF14D458AB}"/>
              </a:ext>
            </a:extLst>
          </p:cNvPr>
          <p:cNvSpPr txBox="1"/>
          <p:nvPr/>
        </p:nvSpPr>
        <p:spPr>
          <a:xfrm>
            <a:off x="1969801" y="3266644"/>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04</a:t>
            </a:r>
          </a:p>
          <a:p>
            <a:pPr algn="ctr" defTabSz="1219170">
              <a:spcBef>
                <a:spcPct val="20000"/>
              </a:spcBef>
              <a:defRPr/>
            </a:pPr>
            <a:r>
              <a:rPr lang="en-US" sz="1000" b="1" dirty="0">
                <a:solidFill>
                  <a:schemeClr val="bg1"/>
                </a:solidFill>
                <a:latin typeface="Candara" panose="020E0502030303020204" pitchFamily="34" charset="0"/>
              </a:rPr>
              <a:t>OPTION</a:t>
            </a:r>
          </a:p>
        </p:txBody>
      </p:sp>
      <p:grpSp>
        <p:nvGrpSpPr>
          <p:cNvPr id="16" name="Группа 855">
            <a:extLst>
              <a:ext uri="{FF2B5EF4-FFF2-40B4-BE49-F238E27FC236}">
                <a16:creationId xmlns:a16="http://schemas.microsoft.com/office/drawing/2014/main" id="{1E2FD2DF-A3FD-4CA6-B922-54D9DA23BBFD}"/>
              </a:ext>
            </a:extLst>
          </p:cNvPr>
          <p:cNvGrpSpPr>
            <a:grpSpLocks noChangeAspect="1"/>
          </p:cNvGrpSpPr>
          <p:nvPr/>
        </p:nvGrpSpPr>
        <p:grpSpPr>
          <a:xfrm>
            <a:off x="5993884" y="1483609"/>
            <a:ext cx="467746" cy="457200"/>
            <a:chOff x="4228128" y="3146337"/>
            <a:chExt cx="592991" cy="579621"/>
          </a:xfrm>
          <a:solidFill>
            <a:schemeClr val="bg1"/>
          </a:solidFill>
          <a:effectLst/>
        </p:grpSpPr>
        <p:sp>
          <p:nvSpPr>
            <p:cNvPr id="17" name="Freeform 53">
              <a:extLst>
                <a:ext uri="{FF2B5EF4-FFF2-40B4-BE49-F238E27FC236}">
                  <a16:creationId xmlns:a16="http://schemas.microsoft.com/office/drawing/2014/main" id="{ED9383D8-CF7A-446C-B5D4-71708E04CC02}"/>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8" name="Freeform 54">
              <a:extLst>
                <a:ext uri="{FF2B5EF4-FFF2-40B4-BE49-F238E27FC236}">
                  <a16:creationId xmlns:a16="http://schemas.microsoft.com/office/drawing/2014/main" id="{B4B167C2-D16C-4860-9285-17167A51AA33}"/>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9" name="Freeform 55">
              <a:extLst>
                <a:ext uri="{FF2B5EF4-FFF2-40B4-BE49-F238E27FC236}">
                  <a16:creationId xmlns:a16="http://schemas.microsoft.com/office/drawing/2014/main" id="{3905859F-7D77-445A-B0A1-22615F4C30CE}"/>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0" name="Freeform 56">
              <a:extLst>
                <a:ext uri="{FF2B5EF4-FFF2-40B4-BE49-F238E27FC236}">
                  <a16:creationId xmlns:a16="http://schemas.microsoft.com/office/drawing/2014/main" id="{C2A34434-69E2-4146-AED5-0D99085BC143}"/>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1" name="Freeform 57">
              <a:extLst>
                <a:ext uri="{FF2B5EF4-FFF2-40B4-BE49-F238E27FC236}">
                  <a16:creationId xmlns:a16="http://schemas.microsoft.com/office/drawing/2014/main" id="{D0154612-5CED-4C30-AF38-6AB9412C225E}"/>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2" name="Freeform 58">
              <a:extLst>
                <a:ext uri="{FF2B5EF4-FFF2-40B4-BE49-F238E27FC236}">
                  <a16:creationId xmlns:a16="http://schemas.microsoft.com/office/drawing/2014/main" id="{5CB8863D-EB21-4AFB-9225-8711A2C2FDC6}"/>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3" name="Группа 856">
            <a:extLst>
              <a:ext uri="{FF2B5EF4-FFF2-40B4-BE49-F238E27FC236}">
                <a16:creationId xmlns:a16="http://schemas.microsoft.com/office/drawing/2014/main" id="{D38F3636-669A-4205-963C-7CC3083AEE86}"/>
              </a:ext>
            </a:extLst>
          </p:cNvPr>
          <p:cNvGrpSpPr>
            <a:grpSpLocks noChangeAspect="1"/>
          </p:cNvGrpSpPr>
          <p:nvPr/>
        </p:nvGrpSpPr>
        <p:grpSpPr>
          <a:xfrm>
            <a:off x="3726325" y="3376559"/>
            <a:ext cx="468939" cy="457200"/>
            <a:chOff x="3374227" y="3146337"/>
            <a:chExt cx="594503" cy="579621"/>
          </a:xfrm>
          <a:solidFill>
            <a:schemeClr val="bg1"/>
          </a:solidFill>
          <a:effectLst/>
        </p:grpSpPr>
        <p:sp>
          <p:nvSpPr>
            <p:cNvPr id="24" name="Freeform 45">
              <a:extLst>
                <a:ext uri="{FF2B5EF4-FFF2-40B4-BE49-F238E27FC236}">
                  <a16:creationId xmlns:a16="http://schemas.microsoft.com/office/drawing/2014/main" id="{799C323D-852B-4599-8963-24EA192233DE}"/>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5" name="Freeform 46">
              <a:extLst>
                <a:ext uri="{FF2B5EF4-FFF2-40B4-BE49-F238E27FC236}">
                  <a16:creationId xmlns:a16="http://schemas.microsoft.com/office/drawing/2014/main" id="{9170A582-BF38-4EBF-B051-53916E4A1B0B}"/>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6" name="Freeform 47">
              <a:extLst>
                <a:ext uri="{FF2B5EF4-FFF2-40B4-BE49-F238E27FC236}">
                  <a16:creationId xmlns:a16="http://schemas.microsoft.com/office/drawing/2014/main" id="{4D279EE1-095F-44E9-9CA2-32EF6DCD31FC}"/>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7" name="Freeform 48">
              <a:extLst>
                <a:ext uri="{FF2B5EF4-FFF2-40B4-BE49-F238E27FC236}">
                  <a16:creationId xmlns:a16="http://schemas.microsoft.com/office/drawing/2014/main" id="{83370E53-7DF6-4077-B158-48CE62EC6D52}"/>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8" name="Группа 143">
            <a:extLst>
              <a:ext uri="{FF2B5EF4-FFF2-40B4-BE49-F238E27FC236}">
                <a16:creationId xmlns:a16="http://schemas.microsoft.com/office/drawing/2014/main" id="{92E62953-D845-402C-92A1-0F1F52796FB4}"/>
              </a:ext>
            </a:extLst>
          </p:cNvPr>
          <p:cNvGrpSpPr>
            <a:grpSpLocks noChangeAspect="1"/>
          </p:cNvGrpSpPr>
          <p:nvPr/>
        </p:nvGrpSpPr>
        <p:grpSpPr>
          <a:xfrm>
            <a:off x="2561189" y="4341100"/>
            <a:ext cx="534924" cy="457200"/>
            <a:chOff x="4329113" y="1919288"/>
            <a:chExt cx="3529013" cy="3016250"/>
          </a:xfrm>
          <a:solidFill>
            <a:schemeClr val="bg1"/>
          </a:solidFill>
          <a:effectLst/>
        </p:grpSpPr>
        <p:sp>
          <p:nvSpPr>
            <p:cNvPr id="29" name="Freeform 128">
              <a:extLst>
                <a:ext uri="{FF2B5EF4-FFF2-40B4-BE49-F238E27FC236}">
                  <a16:creationId xmlns:a16="http://schemas.microsoft.com/office/drawing/2014/main" id="{BEBF08B4-C3FC-455E-8B58-BD4032FD3B5C}"/>
                </a:ext>
              </a:extLst>
            </p:cNvPr>
            <p:cNvSpPr>
              <a:spLocks/>
            </p:cNvSpPr>
            <p:nvPr/>
          </p:nvSpPr>
          <p:spPr bwMode="auto">
            <a:xfrm>
              <a:off x="5246688" y="2433638"/>
              <a:ext cx="2611438" cy="1973263"/>
            </a:xfrm>
            <a:custGeom>
              <a:avLst/>
              <a:gdLst>
                <a:gd name="T0" fmla="*/ 2961 w 3289"/>
                <a:gd name="T1" fmla="*/ 0 h 2485"/>
                <a:gd name="T2" fmla="*/ 2991 w 3289"/>
                <a:gd name="T3" fmla="*/ 1 h 2485"/>
                <a:gd name="T4" fmla="*/ 3019 w 3289"/>
                <a:gd name="T5" fmla="*/ 9 h 2485"/>
                <a:gd name="T6" fmla="*/ 3046 w 3289"/>
                <a:gd name="T7" fmla="*/ 21 h 2485"/>
                <a:gd name="T8" fmla="*/ 3072 w 3289"/>
                <a:gd name="T9" fmla="*/ 40 h 2485"/>
                <a:gd name="T10" fmla="*/ 3241 w 3289"/>
                <a:gd name="T11" fmla="*/ 198 h 2485"/>
                <a:gd name="T12" fmla="*/ 3261 w 3289"/>
                <a:gd name="T13" fmla="*/ 221 h 2485"/>
                <a:gd name="T14" fmla="*/ 3276 w 3289"/>
                <a:gd name="T15" fmla="*/ 247 h 2485"/>
                <a:gd name="T16" fmla="*/ 3285 w 3289"/>
                <a:gd name="T17" fmla="*/ 275 h 2485"/>
                <a:gd name="T18" fmla="*/ 3289 w 3289"/>
                <a:gd name="T19" fmla="*/ 305 h 2485"/>
                <a:gd name="T20" fmla="*/ 3288 w 3289"/>
                <a:gd name="T21" fmla="*/ 334 h 2485"/>
                <a:gd name="T22" fmla="*/ 3280 w 3289"/>
                <a:gd name="T23" fmla="*/ 363 h 2485"/>
                <a:gd name="T24" fmla="*/ 3268 w 3289"/>
                <a:gd name="T25" fmla="*/ 390 h 2485"/>
                <a:gd name="T26" fmla="*/ 3249 w 3289"/>
                <a:gd name="T27" fmla="*/ 415 h 2485"/>
                <a:gd name="T28" fmla="*/ 1369 w 3289"/>
                <a:gd name="T29" fmla="*/ 2431 h 2485"/>
                <a:gd name="T30" fmla="*/ 1347 w 3289"/>
                <a:gd name="T31" fmla="*/ 2453 h 2485"/>
                <a:gd name="T32" fmla="*/ 1320 w 3289"/>
                <a:gd name="T33" fmla="*/ 2469 h 2485"/>
                <a:gd name="T34" fmla="*/ 1290 w 3289"/>
                <a:gd name="T35" fmla="*/ 2479 h 2485"/>
                <a:gd name="T36" fmla="*/ 1259 w 3289"/>
                <a:gd name="T37" fmla="*/ 2485 h 2485"/>
                <a:gd name="T38" fmla="*/ 1228 w 3289"/>
                <a:gd name="T39" fmla="*/ 2485 h 2485"/>
                <a:gd name="T40" fmla="*/ 1198 w 3289"/>
                <a:gd name="T41" fmla="*/ 2480 h 2485"/>
                <a:gd name="T42" fmla="*/ 1168 w 3289"/>
                <a:gd name="T43" fmla="*/ 2469 h 2485"/>
                <a:gd name="T44" fmla="*/ 1142 w 3289"/>
                <a:gd name="T45" fmla="*/ 2453 h 2485"/>
                <a:gd name="T46" fmla="*/ 61 w 3289"/>
                <a:gd name="T47" fmla="*/ 1654 h 2485"/>
                <a:gd name="T48" fmla="*/ 38 w 3289"/>
                <a:gd name="T49" fmla="*/ 1634 h 2485"/>
                <a:gd name="T50" fmla="*/ 20 w 3289"/>
                <a:gd name="T51" fmla="*/ 1610 h 2485"/>
                <a:gd name="T52" fmla="*/ 8 w 3289"/>
                <a:gd name="T53" fmla="*/ 1583 h 2485"/>
                <a:gd name="T54" fmla="*/ 2 w 3289"/>
                <a:gd name="T55" fmla="*/ 1554 h 2485"/>
                <a:gd name="T56" fmla="*/ 0 w 3289"/>
                <a:gd name="T57" fmla="*/ 1525 h 2485"/>
                <a:gd name="T58" fmla="*/ 4 w 3289"/>
                <a:gd name="T59" fmla="*/ 1495 h 2485"/>
                <a:gd name="T60" fmla="*/ 14 w 3289"/>
                <a:gd name="T61" fmla="*/ 1467 h 2485"/>
                <a:gd name="T62" fmla="*/ 30 w 3289"/>
                <a:gd name="T63" fmla="*/ 1441 h 2485"/>
                <a:gd name="T64" fmla="*/ 169 w 3289"/>
                <a:gd name="T65" fmla="*/ 1256 h 2485"/>
                <a:gd name="T66" fmla="*/ 190 w 3289"/>
                <a:gd name="T67" fmla="*/ 1233 h 2485"/>
                <a:gd name="T68" fmla="*/ 215 w 3289"/>
                <a:gd name="T69" fmla="*/ 1216 h 2485"/>
                <a:gd name="T70" fmla="*/ 242 w 3289"/>
                <a:gd name="T71" fmla="*/ 1203 h 2485"/>
                <a:gd name="T72" fmla="*/ 270 w 3289"/>
                <a:gd name="T73" fmla="*/ 1197 h 2485"/>
                <a:gd name="T74" fmla="*/ 300 w 3289"/>
                <a:gd name="T75" fmla="*/ 1195 h 2485"/>
                <a:gd name="T76" fmla="*/ 329 w 3289"/>
                <a:gd name="T77" fmla="*/ 1199 h 2485"/>
                <a:gd name="T78" fmla="*/ 358 w 3289"/>
                <a:gd name="T79" fmla="*/ 1209 h 2485"/>
                <a:gd name="T80" fmla="*/ 385 w 3289"/>
                <a:gd name="T81" fmla="*/ 1225 h 2485"/>
                <a:gd name="T82" fmla="*/ 1078 w 3289"/>
                <a:gd name="T83" fmla="*/ 1732 h 2485"/>
                <a:gd name="T84" fmla="*/ 1105 w 3289"/>
                <a:gd name="T85" fmla="*/ 1749 h 2485"/>
                <a:gd name="T86" fmla="*/ 1133 w 3289"/>
                <a:gd name="T87" fmla="*/ 1759 h 2485"/>
                <a:gd name="T88" fmla="*/ 1164 w 3289"/>
                <a:gd name="T89" fmla="*/ 1765 h 2485"/>
                <a:gd name="T90" fmla="*/ 1195 w 3289"/>
                <a:gd name="T91" fmla="*/ 1763 h 2485"/>
                <a:gd name="T92" fmla="*/ 1226 w 3289"/>
                <a:gd name="T93" fmla="*/ 1758 h 2485"/>
                <a:gd name="T94" fmla="*/ 1256 w 3289"/>
                <a:gd name="T95" fmla="*/ 1747 h 2485"/>
                <a:gd name="T96" fmla="*/ 1282 w 3289"/>
                <a:gd name="T97" fmla="*/ 1732 h 2485"/>
                <a:gd name="T98" fmla="*/ 1306 w 3289"/>
                <a:gd name="T99" fmla="*/ 1711 h 2485"/>
                <a:gd name="T100" fmla="*/ 2855 w 3289"/>
                <a:gd name="T101" fmla="*/ 48 h 2485"/>
                <a:gd name="T102" fmla="*/ 2878 w 3289"/>
                <a:gd name="T103" fmla="*/ 28 h 2485"/>
                <a:gd name="T104" fmla="*/ 2905 w 3289"/>
                <a:gd name="T105" fmla="*/ 13 h 2485"/>
                <a:gd name="T106" fmla="*/ 2932 w 3289"/>
                <a:gd name="T107" fmla="*/ 4 h 2485"/>
                <a:gd name="T108" fmla="*/ 2961 w 3289"/>
                <a:gd name="T109" fmla="*/ 0 h 2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289" h="2485">
                  <a:moveTo>
                    <a:pt x="2961" y="0"/>
                  </a:moveTo>
                  <a:lnTo>
                    <a:pt x="2991" y="1"/>
                  </a:lnTo>
                  <a:lnTo>
                    <a:pt x="3019" y="9"/>
                  </a:lnTo>
                  <a:lnTo>
                    <a:pt x="3046" y="21"/>
                  </a:lnTo>
                  <a:lnTo>
                    <a:pt x="3072" y="40"/>
                  </a:lnTo>
                  <a:lnTo>
                    <a:pt x="3241" y="198"/>
                  </a:lnTo>
                  <a:lnTo>
                    <a:pt x="3261" y="221"/>
                  </a:lnTo>
                  <a:lnTo>
                    <a:pt x="3276" y="247"/>
                  </a:lnTo>
                  <a:lnTo>
                    <a:pt x="3285" y="275"/>
                  </a:lnTo>
                  <a:lnTo>
                    <a:pt x="3289" y="305"/>
                  </a:lnTo>
                  <a:lnTo>
                    <a:pt x="3288" y="334"/>
                  </a:lnTo>
                  <a:lnTo>
                    <a:pt x="3280" y="363"/>
                  </a:lnTo>
                  <a:lnTo>
                    <a:pt x="3268" y="390"/>
                  </a:lnTo>
                  <a:lnTo>
                    <a:pt x="3249" y="415"/>
                  </a:lnTo>
                  <a:lnTo>
                    <a:pt x="1369" y="2431"/>
                  </a:lnTo>
                  <a:lnTo>
                    <a:pt x="1347" y="2453"/>
                  </a:lnTo>
                  <a:lnTo>
                    <a:pt x="1320" y="2469"/>
                  </a:lnTo>
                  <a:lnTo>
                    <a:pt x="1290" y="2479"/>
                  </a:lnTo>
                  <a:lnTo>
                    <a:pt x="1259" y="2485"/>
                  </a:lnTo>
                  <a:lnTo>
                    <a:pt x="1228" y="2485"/>
                  </a:lnTo>
                  <a:lnTo>
                    <a:pt x="1198" y="2480"/>
                  </a:lnTo>
                  <a:lnTo>
                    <a:pt x="1168" y="2469"/>
                  </a:lnTo>
                  <a:lnTo>
                    <a:pt x="1142" y="2453"/>
                  </a:lnTo>
                  <a:lnTo>
                    <a:pt x="61" y="1654"/>
                  </a:lnTo>
                  <a:lnTo>
                    <a:pt x="38" y="1634"/>
                  </a:lnTo>
                  <a:lnTo>
                    <a:pt x="20" y="1610"/>
                  </a:lnTo>
                  <a:lnTo>
                    <a:pt x="8" y="1583"/>
                  </a:lnTo>
                  <a:lnTo>
                    <a:pt x="2" y="1554"/>
                  </a:lnTo>
                  <a:lnTo>
                    <a:pt x="0" y="1525"/>
                  </a:lnTo>
                  <a:lnTo>
                    <a:pt x="4" y="1495"/>
                  </a:lnTo>
                  <a:lnTo>
                    <a:pt x="14" y="1467"/>
                  </a:lnTo>
                  <a:lnTo>
                    <a:pt x="30" y="1441"/>
                  </a:lnTo>
                  <a:lnTo>
                    <a:pt x="169" y="1256"/>
                  </a:lnTo>
                  <a:lnTo>
                    <a:pt x="190" y="1233"/>
                  </a:lnTo>
                  <a:lnTo>
                    <a:pt x="215" y="1216"/>
                  </a:lnTo>
                  <a:lnTo>
                    <a:pt x="242" y="1203"/>
                  </a:lnTo>
                  <a:lnTo>
                    <a:pt x="270" y="1197"/>
                  </a:lnTo>
                  <a:lnTo>
                    <a:pt x="300" y="1195"/>
                  </a:lnTo>
                  <a:lnTo>
                    <a:pt x="329" y="1199"/>
                  </a:lnTo>
                  <a:lnTo>
                    <a:pt x="358" y="1209"/>
                  </a:lnTo>
                  <a:lnTo>
                    <a:pt x="385" y="1225"/>
                  </a:lnTo>
                  <a:lnTo>
                    <a:pt x="1078" y="1732"/>
                  </a:lnTo>
                  <a:lnTo>
                    <a:pt x="1105" y="1749"/>
                  </a:lnTo>
                  <a:lnTo>
                    <a:pt x="1133" y="1759"/>
                  </a:lnTo>
                  <a:lnTo>
                    <a:pt x="1164" y="1765"/>
                  </a:lnTo>
                  <a:lnTo>
                    <a:pt x="1195" y="1763"/>
                  </a:lnTo>
                  <a:lnTo>
                    <a:pt x="1226" y="1758"/>
                  </a:lnTo>
                  <a:lnTo>
                    <a:pt x="1256" y="1747"/>
                  </a:lnTo>
                  <a:lnTo>
                    <a:pt x="1282" y="1732"/>
                  </a:lnTo>
                  <a:lnTo>
                    <a:pt x="1306" y="1711"/>
                  </a:lnTo>
                  <a:lnTo>
                    <a:pt x="2855" y="48"/>
                  </a:lnTo>
                  <a:lnTo>
                    <a:pt x="2878" y="28"/>
                  </a:lnTo>
                  <a:lnTo>
                    <a:pt x="2905" y="13"/>
                  </a:lnTo>
                  <a:lnTo>
                    <a:pt x="2932" y="4"/>
                  </a:lnTo>
                  <a:lnTo>
                    <a:pt x="296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0" name="Freeform 129">
              <a:extLst>
                <a:ext uri="{FF2B5EF4-FFF2-40B4-BE49-F238E27FC236}">
                  <a16:creationId xmlns:a16="http://schemas.microsoft.com/office/drawing/2014/main" id="{59D5A4C1-2381-4D1C-8880-0338559CED1C}"/>
                </a:ext>
              </a:extLst>
            </p:cNvPr>
            <p:cNvSpPr>
              <a:spLocks/>
            </p:cNvSpPr>
            <p:nvPr/>
          </p:nvSpPr>
          <p:spPr bwMode="auto">
            <a:xfrm>
              <a:off x="4329113" y="1919288"/>
              <a:ext cx="3098800" cy="3016250"/>
            </a:xfrm>
            <a:custGeom>
              <a:avLst/>
              <a:gdLst>
                <a:gd name="T0" fmla="*/ 3711 w 3904"/>
                <a:gd name="T1" fmla="*/ 4 h 3800"/>
                <a:gd name="T2" fmla="*/ 3821 w 3904"/>
                <a:gd name="T3" fmla="*/ 57 h 3800"/>
                <a:gd name="T4" fmla="*/ 3889 w 3904"/>
                <a:gd name="T5" fmla="*/ 155 h 3800"/>
                <a:gd name="T6" fmla="*/ 3904 w 3904"/>
                <a:gd name="T7" fmla="*/ 421 h 3800"/>
                <a:gd name="T8" fmla="*/ 3889 w 3904"/>
                <a:gd name="T9" fmla="*/ 478 h 3800"/>
                <a:gd name="T10" fmla="*/ 3865 w 3904"/>
                <a:gd name="T11" fmla="*/ 506 h 3800"/>
                <a:gd name="T12" fmla="*/ 3829 w 3904"/>
                <a:gd name="T13" fmla="*/ 541 h 3800"/>
                <a:gd name="T14" fmla="*/ 3779 w 3904"/>
                <a:gd name="T15" fmla="*/ 587 h 3800"/>
                <a:gd name="T16" fmla="*/ 3736 w 3904"/>
                <a:gd name="T17" fmla="*/ 629 h 3800"/>
                <a:gd name="T18" fmla="*/ 3717 w 3904"/>
                <a:gd name="T19" fmla="*/ 646 h 3800"/>
                <a:gd name="T20" fmla="*/ 3705 w 3904"/>
                <a:gd name="T21" fmla="*/ 657 h 3800"/>
                <a:gd name="T22" fmla="*/ 3682 w 3904"/>
                <a:gd name="T23" fmla="*/ 669 h 3800"/>
                <a:gd name="T24" fmla="*/ 3660 w 3904"/>
                <a:gd name="T25" fmla="*/ 660 h 3800"/>
                <a:gd name="T26" fmla="*/ 3655 w 3904"/>
                <a:gd name="T27" fmla="*/ 487 h 3800"/>
                <a:gd name="T28" fmla="*/ 3622 w 3904"/>
                <a:gd name="T29" fmla="*/ 369 h 3800"/>
                <a:gd name="T30" fmla="*/ 3537 w 3904"/>
                <a:gd name="T31" fmla="*/ 283 h 3800"/>
                <a:gd name="T32" fmla="*/ 3419 w 3904"/>
                <a:gd name="T33" fmla="*/ 251 h 3800"/>
                <a:gd name="T34" fmla="*/ 403 w 3904"/>
                <a:gd name="T35" fmla="*/ 266 h 3800"/>
                <a:gd name="T36" fmla="*/ 306 w 3904"/>
                <a:gd name="T37" fmla="*/ 335 h 3800"/>
                <a:gd name="T38" fmla="*/ 254 w 3904"/>
                <a:gd name="T39" fmla="*/ 444 h 3800"/>
                <a:gd name="T40" fmla="*/ 254 w 3904"/>
                <a:gd name="T41" fmla="*/ 3356 h 3800"/>
                <a:gd name="T42" fmla="*/ 306 w 3904"/>
                <a:gd name="T43" fmla="*/ 3465 h 3800"/>
                <a:gd name="T44" fmla="*/ 403 w 3904"/>
                <a:gd name="T45" fmla="*/ 3534 h 3800"/>
                <a:gd name="T46" fmla="*/ 3419 w 3904"/>
                <a:gd name="T47" fmla="*/ 3549 h 3800"/>
                <a:gd name="T48" fmla="*/ 3537 w 3904"/>
                <a:gd name="T49" fmla="*/ 3516 h 3800"/>
                <a:gd name="T50" fmla="*/ 3622 w 3904"/>
                <a:gd name="T51" fmla="*/ 3431 h 3800"/>
                <a:gd name="T52" fmla="*/ 3655 w 3904"/>
                <a:gd name="T53" fmla="*/ 3313 h 3800"/>
                <a:gd name="T54" fmla="*/ 3660 w 3904"/>
                <a:gd name="T55" fmla="*/ 2357 h 3800"/>
                <a:gd name="T56" fmla="*/ 3683 w 3904"/>
                <a:gd name="T57" fmla="*/ 2312 h 3800"/>
                <a:gd name="T58" fmla="*/ 3722 w 3904"/>
                <a:gd name="T59" fmla="*/ 2271 h 3800"/>
                <a:gd name="T60" fmla="*/ 3775 w 3904"/>
                <a:gd name="T61" fmla="*/ 2216 h 3800"/>
                <a:gd name="T62" fmla="*/ 3822 w 3904"/>
                <a:gd name="T63" fmla="*/ 2164 h 3800"/>
                <a:gd name="T64" fmla="*/ 3849 w 3904"/>
                <a:gd name="T65" fmla="*/ 2135 h 3800"/>
                <a:gd name="T66" fmla="*/ 3857 w 3904"/>
                <a:gd name="T67" fmla="*/ 2127 h 3800"/>
                <a:gd name="T68" fmla="*/ 3877 w 3904"/>
                <a:gd name="T69" fmla="*/ 2112 h 3800"/>
                <a:gd name="T70" fmla="*/ 3899 w 3904"/>
                <a:gd name="T71" fmla="*/ 2113 h 3800"/>
                <a:gd name="T72" fmla="*/ 3904 w 3904"/>
                <a:gd name="T73" fmla="*/ 3564 h 3800"/>
                <a:gd name="T74" fmla="*/ 3872 w 3904"/>
                <a:gd name="T75" fmla="*/ 3682 h 3800"/>
                <a:gd name="T76" fmla="*/ 3788 w 3904"/>
                <a:gd name="T77" fmla="*/ 3767 h 3800"/>
                <a:gd name="T78" fmla="*/ 3668 w 3904"/>
                <a:gd name="T79" fmla="*/ 3800 h 3800"/>
                <a:gd name="T80" fmla="*/ 154 w 3904"/>
                <a:gd name="T81" fmla="*/ 3785 h 3800"/>
                <a:gd name="T82" fmla="*/ 55 w 3904"/>
                <a:gd name="T83" fmla="*/ 3715 h 3800"/>
                <a:gd name="T84" fmla="*/ 4 w 3904"/>
                <a:gd name="T85" fmla="*/ 3606 h 3800"/>
                <a:gd name="T86" fmla="*/ 4 w 3904"/>
                <a:gd name="T87" fmla="*/ 194 h 3800"/>
                <a:gd name="T88" fmla="*/ 55 w 3904"/>
                <a:gd name="T89" fmla="*/ 85 h 3800"/>
                <a:gd name="T90" fmla="*/ 154 w 3904"/>
                <a:gd name="T91" fmla="*/ 15 h 3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04" h="3800">
                  <a:moveTo>
                    <a:pt x="236" y="0"/>
                  </a:moveTo>
                  <a:lnTo>
                    <a:pt x="3668" y="0"/>
                  </a:lnTo>
                  <a:lnTo>
                    <a:pt x="3711" y="4"/>
                  </a:lnTo>
                  <a:lnTo>
                    <a:pt x="3750" y="15"/>
                  </a:lnTo>
                  <a:lnTo>
                    <a:pt x="3788" y="33"/>
                  </a:lnTo>
                  <a:lnTo>
                    <a:pt x="3821" y="57"/>
                  </a:lnTo>
                  <a:lnTo>
                    <a:pt x="3849" y="85"/>
                  </a:lnTo>
                  <a:lnTo>
                    <a:pt x="3872" y="118"/>
                  </a:lnTo>
                  <a:lnTo>
                    <a:pt x="3889" y="155"/>
                  </a:lnTo>
                  <a:lnTo>
                    <a:pt x="3902" y="194"/>
                  </a:lnTo>
                  <a:lnTo>
                    <a:pt x="3904" y="236"/>
                  </a:lnTo>
                  <a:lnTo>
                    <a:pt x="3904" y="421"/>
                  </a:lnTo>
                  <a:lnTo>
                    <a:pt x="3903" y="443"/>
                  </a:lnTo>
                  <a:lnTo>
                    <a:pt x="3898" y="462"/>
                  </a:lnTo>
                  <a:lnTo>
                    <a:pt x="3889" y="478"/>
                  </a:lnTo>
                  <a:lnTo>
                    <a:pt x="3881" y="490"/>
                  </a:lnTo>
                  <a:lnTo>
                    <a:pt x="3872" y="499"/>
                  </a:lnTo>
                  <a:lnTo>
                    <a:pt x="3865" y="506"/>
                  </a:lnTo>
                  <a:lnTo>
                    <a:pt x="3856" y="516"/>
                  </a:lnTo>
                  <a:lnTo>
                    <a:pt x="3844" y="526"/>
                  </a:lnTo>
                  <a:lnTo>
                    <a:pt x="3829" y="541"/>
                  </a:lnTo>
                  <a:lnTo>
                    <a:pt x="3813" y="556"/>
                  </a:lnTo>
                  <a:lnTo>
                    <a:pt x="3796" y="572"/>
                  </a:lnTo>
                  <a:lnTo>
                    <a:pt x="3779" y="587"/>
                  </a:lnTo>
                  <a:lnTo>
                    <a:pt x="3763" y="603"/>
                  </a:lnTo>
                  <a:lnTo>
                    <a:pt x="3748" y="617"/>
                  </a:lnTo>
                  <a:lnTo>
                    <a:pt x="3736" y="629"/>
                  </a:lnTo>
                  <a:lnTo>
                    <a:pt x="3725" y="638"/>
                  </a:lnTo>
                  <a:lnTo>
                    <a:pt x="3718" y="644"/>
                  </a:lnTo>
                  <a:lnTo>
                    <a:pt x="3717" y="646"/>
                  </a:lnTo>
                  <a:lnTo>
                    <a:pt x="3715" y="648"/>
                  </a:lnTo>
                  <a:lnTo>
                    <a:pt x="3711" y="652"/>
                  </a:lnTo>
                  <a:lnTo>
                    <a:pt x="3705" y="657"/>
                  </a:lnTo>
                  <a:lnTo>
                    <a:pt x="3698" y="663"/>
                  </a:lnTo>
                  <a:lnTo>
                    <a:pt x="3690" y="667"/>
                  </a:lnTo>
                  <a:lnTo>
                    <a:pt x="3682" y="669"/>
                  </a:lnTo>
                  <a:lnTo>
                    <a:pt x="3674" y="671"/>
                  </a:lnTo>
                  <a:lnTo>
                    <a:pt x="3665" y="668"/>
                  </a:lnTo>
                  <a:lnTo>
                    <a:pt x="3660" y="660"/>
                  </a:lnTo>
                  <a:lnTo>
                    <a:pt x="3656" y="646"/>
                  </a:lnTo>
                  <a:lnTo>
                    <a:pt x="3655" y="628"/>
                  </a:lnTo>
                  <a:lnTo>
                    <a:pt x="3655" y="487"/>
                  </a:lnTo>
                  <a:lnTo>
                    <a:pt x="3651" y="444"/>
                  </a:lnTo>
                  <a:lnTo>
                    <a:pt x="3640" y="405"/>
                  </a:lnTo>
                  <a:lnTo>
                    <a:pt x="3622" y="369"/>
                  </a:lnTo>
                  <a:lnTo>
                    <a:pt x="3599" y="335"/>
                  </a:lnTo>
                  <a:lnTo>
                    <a:pt x="3571" y="306"/>
                  </a:lnTo>
                  <a:lnTo>
                    <a:pt x="3537" y="283"/>
                  </a:lnTo>
                  <a:lnTo>
                    <a:pt x="3501" y="266"/>
                  </a:lnTo>
                  <a:lnTo>
                    <a:pt x="3460" y="255"/>
                  </a:lnTo>
                  <a:lnTo>
                    <a:pt x="3419" y="251"/>
                  </a:lnTo>
                  <a:lnTo>
                    <a:pt x="486" y="251"/>
                  </a:lnTo>
                  <a:lnTo>
                    <a:pt x="444" y="255"/>
                  </a:lnTo>
                  <a:lnTo>
                    <a:pt x="403" y="266"/>
                  </a:lnTo>
                  <a:lnTo>
                    <a:pt x="367" y="283"/>
                  </a:lnTo>
                  <a:lnTo>
                    <a:pt x="335" y="306"/>
                  </a:lnTo>
                  <a:lnTo>
                    <a:pt x="306" y="335"/>
                  </a:lnTo>
                  <a:lnTo>
                    <a:pt x="282" y="369"/>
                  </a:lnTo>
                  <a:lnTo>
                    <a:pt x="264" y="405"/>
                  </a:lnTo>
                  <a:lnTo>
                    <a:pt x="254" y="444"/>
                  </a:lnTo>
                  <a:lnTo>
                    <a:pt x="250" y="487"/>
                  </a:lnTo>
                  <a:lnTo>
                    <a:pt x="250" y="3313"/>
                  </a:lnTo>
                  <a:lnTo>
                    <a:pt x="254" y="3356"/>
                  </a:lnTo>
                  <a:lnTo>
                    <a:pt x="264" y="3395"/>
                  </a:lnTo>
                  <a:lnTo>
                    <a:pt x="282" y="3431"/>
                  </a:lnTo>
                  <a:lnTo>
                    <a:pt x="306" y="3465"/>
                  </a:lnTo>
                  <a:lnTo>
                    <a:pt x="335" y="3494"/>
                  </a:lnTo>
                  <a:lnTo>
                    <a:pt x="367" y="3516"/>
                  </a:lnTo>
                  <a:lnTo>
                    <a:pt x="403" y="3534"/>
                  </a:lnTo>
                  <a:lnTo>
                    <a:pt x="444" y="3545"/>
                  </a:lnTo>
                  <a:lnTo>
                    <a:pt x="486" y="3549"/>
                  </a:lnTo>
                  <a:lnTo>
                    <a:pt x="3419" y="3549"/>
                  </a:lnTo>
                  <a:lnTo>
                    <a:pt x="3460" y="3545"/>
                  </a:lnTo>
                  <a:lnTo>
                    <a:pt x="3501" y="3534"/>
                  </a:lnTo>
                  <a:lnTo>
                    <a:pt x="3537" y="3516"/>
                  </a:lnTo>
                  <a:lnTo>
                    <a:pt x="3571" y="3494"/>
                  </a:lnTo>
                  <a:lnTo>
                    <a:pt x="3599" y="3465"/>
                  </a:lnTo>
                  <a:lnTo>
                    <a:pt x="3622" y="3431"/>
                  </a:lnTo>
                  <a:lnTo>
                    <a:pt x="3640" y="3395"/>
                  </a:lnTo>
                  <a:lnTo>
                    <a:pt x="3651" y="3356"/>
                  </a:lnTo>
                  <a:lnTo>
                    <a:pt x="3655" y="3313"/>
                  </a:lnTo>
                  <a:lnTo>
                    <a:pt x="3655" y="2409"/>
                  </a:lnTo>
                  <a:lnTo>
                    <a:pt x="3656" y="2380"/>
                  </a:lnTo>
                  <a:lnTo>
                    <a:pt x="3660" y="2357"/>
                  </a:lnTo>
                  <a:lnTo>
                    <a:pt x="3665" y="2339"/>
                  </a:lnTo>
                  <a:lnTo>
                    <a:pt x="3674" y="2324"/>
                  </a:lnTo>
                  <a:lnTo>
                    <a:pt x="3683" y="2312"/>
                  </a:lnTo>
                  <a:lnTo>
                    <a:pt x="3692" y="2301"/>
                  </a:lnTo>
                  <a:lnTo>
                    <a:pt x="3707" y="2287"/>
                  </a:lnTo>
                  <a:lnTo>
                    <a:pt x="3722" y="2271"/>
                  </a:lnTo>
                  <a:lnTo>
                    <a:pt x="3740" y="2253"/>
                  </a:lnTo>
                  <a:lnTo>
                    <a:pt x="3757" y="2235"/>
                  </a:lnTo>
                  <a:lnTo>
                    <a:pt x="3775" y="2216"/>
                  </a:lnTo>
                  <a:lnTo>
                    <a:pt x="3791" y="2198"/>
                  </a:lnTo>
                  <a:lnTo>
                    <a:pt x="3807" y="2181"/>
                  </a:lnTo>
                  <a:lnTo>
                    <a:pt x="3822" y="2164"/>
                  </a:lnTo>
                  <a:lnTo>
                    <a:pt x="3834" y="2151"/>
                  </a:lnTo>
                  <a:lnTo>
                    <a:pt x="3842" y="2142"/>
                  </a:lnTo>
                  <a:lnTo>
                    <a:pt x="3849" y="2135"/>
                  </a:lnTo>
                  <a:lnTo>
                    <a:pt x="3850" y="2132"/>
                  </a:lnTo>
                  <a:lnTo>
                    <a:pt x="3853" y="2131"/>
                  </a:lnTo>
                  <a:lnTo>
                    <a:pt x="3857" y="2127"/>
                  </a:lnTo>
                  <a:lnTo>
                    <a:pt x="3862" y="2121"/>
                  </a:lnTo>
                  <a:lnTo>
                    <a:pt x="3869" y="2116"/>
                  </a:lnTo>
                  <a:lnTo>
                    <a:pt x="3877" y="2112"/>
                  </a:lnTo>
                  <a:lnTo>
                    <a:pt x="3885" y="2109"/>
                  </a:lnTo>
                  <a:lnTo>
                    <a:pt x="3893" y="2109"/>
                  </a:lnTo>
                  <a:lnTo>
                    <a:pt x="3899" y="2113"/>
                  </a:lnTo>
                  <a:lnTo>
                    <a:pt x="3903" y="2124"/>
                  </a:lnTo>
                  <a:lnTo>
                    <a:pt x="3904" y="2140"/>
                  </a:lnTo>
                  <a:lnTo>
                    <a:pt x="3904" y="3564"/>
                  </a:lnTo>
                  <a:lnTo>
                    <a:pt x="3902" y="3606"/>
                  </a:lnTo>
                  <a:lnTo>
                    <a:pt x="3889" y="3646"/>
                  </a:lnTo>
                  <a:lnTo>
                    <a:pt x="3872" y="3682"/>
                  </a:lnTo>
                  <a:lnTo>
                    <a:pt x="3849" y="3715"/>
                  </a:lnTo>
                  <a:lnTo>
                    <a:pt x="3821" y="3743"/>
                  </a:lnTo>
                  <a:lnTo>
                    <a:pt x="3788" y="3767"/>
                  </a:lnTo>
                  <a:lnTo>
                    <a:pt x="3750" y="3785"/>
                  </a:lnTo>
                  <a:lnTo>
                    <a:pt x="3711" y="3796"/>
                  </a:lnTo>
                  <a:lnTo>
                    <a:pt x="3668" y="3800"/>
                  </a:lnTo>
                  <a:lnTo>
                    <a:pt x="236" y="3800"/>
                  </a:lnTo>
                  <a:lnTo>
                    <a:pt x="194" y="3796"/>
                  </a:lnTo>
                  <a:lnTo>
                    <a:pt x="154" y="3785"/>
                  </a:lnTo>
                  <a:lnTo>
                    <a:pt x="117" y="3767"/>
                  </a:lnTo>
                  <a:lnTo>
                    <a:pt x="84" y="3743"/>
                  </a:lnTo>
                  <a:lnTo>
                    <a:pt x="55" y="3715"/>
                  </a:lnTo>
                  <a:lnTo>
                    <a:pt x="32" y="3682"/>
                  </a:lnTo>
                  <a:lnTo>
                    <a:pt x="15" y="3646"/>
                  </a:lnTo>
                  <a:lnTo>
                    <a:pt x="4" y="3606"/>
                  </a:lnTo>
                  <a:lnTo>
                    <a:pt x="0" y="3564"/>
                  </a:lnTo>
                  <a:lnTo>
                    <a:pt x="0" y="236"/>
                  </a:lnTo>
                  <a:lnTo>
                    <a:pt x="4" y="194"/>
                  </a:lnTo>
                  <a:lnTo>
                    <a:pt x="15" y="155"/>
                  </a:lnTo>
                  <a:lnTo>
                    <a:pt x="32" y="118"/>
                  </a:lnTo>
                  <a:lnTo>
                    <a:pt x="55" y="85"/>
                  </a:lnTo>
                  <a:lnTo>
                    <a:pt x="84" y="57"/>
                  </a:lnTo>
                  <a:lnTo>
                    <a:pt x="117" y="33"/>
                  </a:lnTo>
                  <a:lnTo>
                    <a:pt x="154" y="15"/>
                  </a:lnTo>
                  <a:lnTo>
                    <a:pt x="194" y="4"/>
                  </a:lnTo>
                  <a:lnTo>
                    <a:pt x="2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31" name="Группа 730">
            <a:extLst>
              <a:ext uri="{FF2B5EF4-FFF2-40B4-BE49-F238E27FC236}">
                <a16:creationId xmlns:a16="http://schemas.microsoft.com/office/drawing/2014/main" id="{E4C863AA-2D4B-42DA-88B2-9BD4C97DF52C}"/>
              </a:ext>
            </a:extLst>
          </p:cNvPr>
          <p:cNvGrpSpPr>
            <a:grpSpLocks noChangeAspect="1"/>
          </p:cNvGrpSpPr>
          <p:nvPr/>
        </p:nvGrpSpPr>
        <p:grpSpPr>
          <a:xfrm>
            <a:off x="4864773" y="2468235"/>
            <a:ext cx="441508" cy="457200"/>
            <a:chOff x="4595813" y="1874838"/>
            <a:chExt cx="2992438" cy="3098800"/>
          </a:xfrm>
          <a:solidFill>
            <a:schemeClr val="bg1"/>
          </a:solidFill>
          <a:effectLst/>
        </p:grpSpPr>
        <p:sp>
          <p:nvSpPr>
            <p:cNvPr id="32" name="Freeform 636">
              <a:extLst>
                <a:ext uri="{FF2B5EF4-FFF2-40B4-BE49-F238E27FC236}">
                  <a16:creationId xmlns:a16="http://schemas.microsoft.com/office/drawing/2014/main" id="{CDB113A2-A77D-4281-A13D-11036C8010D4}"/>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3" name="Freeform 637">
              <a:extLst>
                <a:ext uri="{FF2B5EF4-FFF2-40B4-BE49-F238E27FC236}">
                  <a16:creationId xmlns:a16="http://schemas.microsoft.com/office/drawing/2014/main" id="{89E62197-4659-4227-80D4-F90542A1DE7F}"/>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4" name="TextBox 33">
            <a:extLst>
              <a:ext uri="{FF2B5EF4-FFF2-40B4-BE49-F238E27FC236}">
                <a16:creationId xmlns:a16="http://schemas.microsoft.com/office/drawing/2014/main" id="{51F7013A-1010-473E-BB2F-AA935AB38E6F}"/>
              </a:ext>
            </a:extLst>
          </p:cNvPr>
          <p:cNvSpPr txBox="1"/>
          <p:nvPr/>
        </p:nvSpPr>
        <p:spPr>
          <a:xfrm>
            <a:off x="7315200" y="1393823"/>
            <a:ext cx="4696148" cy="1326517"/>
          </a:xfrm>
          <a:prstGeom prst="rect">
            <a:avLst/>
          </a:prstGeom>
          <a:noFill/>
        </p:spPr>
        <p:txBody>
          <a:bodyPr wrap="square" rtlCol="0">
            <a:spAutoFit/>
          </a:bodyPr>
          <a:lstStyle/>
          <a:p>
            <a:pPr defTabSz="1219170">
              <a:spcBef>
                <a:spcPct val="20000"/>
              </a:spcBef>
              <a:defRPr/>
            </a:pPr>
            <a:r>
              <a:rPr lang="en-US" dirty="0">
                <a:solidFill>
                  <a:srgbClr val="FF7467"/>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5" name="TextBox 34">
            <a:extLst>
              <a:ext uri="{FF2B5EF4-FFF2-40B4-BE49-F238E27FC236}">
                <a16:creationId xmlns:a16="http://schemas.microsoft.com/office/drawing/2014/main" id="{A85C0C80-78C4-4DAD-938F-60836966D057}"/>
              </a:ext>
            </a:extLst>
          </p:cNvPr>
          <p:cNvSpPr txBox="1"/>
          <p:nvPr/>
        </p:nvSpPr>
        <p:spPr>
          <a:xfrm>
            <a:off x="4648200" y="4519434"/>
            <a:ext cx="6596690" cy="1126462"/>
          </a:xfrm>
          <a:prstGeom prst="rect">
            <a:avLst/>
          </a:prstGeom>
          <a:noFill/>
        </p:spPr>
        <p:txBody>
          <a:bodyPr wrap="square" rtlCol="0">
            <a:spAutoFit/>
          </a:bodyPr>
          <a:lstStyle/>
          <a:p>
            <a:pPr defTabSz="1219170">
              <a:spcBef>
                <a:spcPct val="20000"/>
              </a:spcBef>
              <a:defRPr/>
            </a:pPr>
            <a:r>
              <a:rPr lang="en-US" dirty="0">
                <a:solidFill>
                  <a:srgbClr val="F4C956"/>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628F99EA-C5CF-4E95-B078-EE09BBEEF9C7}"/>
              </a:ext>
            </a:extLst>
          </p:cNvPr>
          <p:cNvSpPr txBox="1"/>
          <p:nvPr/>
        </p:nvSpPr>
        <p:spPr>
          <a:xfrm>
            <a:off x="228600" y="5549781"/>
            <a:ext cx="6855647" cy="1126462"/>
          </a:xfrm>
          <a:prstGeom prst="rect">
            <a:avLst/>
          </a:prstGeom>
          <a:noFill/>
        </p:spPr>
        <p:txBody>
          <a:bodyPr wrap="square" rtlCol="0">
            <a:spAutoFit/>
          </a:bodyPr>
          <a:lstStyle/>
          <a:p>
            <a:pPr defTabSz="1219170">
              <a:spcBef>
                <a:spcPct val="20000"/>
              </a:spcBef>
              <a:defRPr/>
            </a:pPr>
            <a:r>
              <a:rPr lang="en-US" dirty="0">
                <a:solidFill>
                  <a:srgbClr val="57CCC6"/>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9D3B4172-EB73-462F-B807-B25F9BF5F207}"/>
              </a:ext>
            </a:extLst>
          </p:cNvPr>
          <p:cNvSpPr txBox="1"/>
          <p:nvPr/>
        </p:nvSpPr>
        <p:spPr>
          <a:xfrm>
            <a:off x="6096000" y="3075066"/>
            <a:ext cx="6244444" cy="1126462"/>
          </a:xfrm>
          <a:prstGeom prst="rect">
            <a:avLst/>
          </a:prstGeom>
          <a:noFill/>
        </p:spPr>
        <p:txBody>
          <a:bodyPr wrap="square" rtlCol="0">
            <a:spAutoFit/>
          </a:bodyPr>
          <a:lstStyle/>
          <a:p>
            <a:pPr defTabSz="1219170">
              <a:spcBef>
                <a:spcPct val="20000"/>
              </a:spcBef>
              <a:defRPr/>
            </a:pPr>
            <a:r>
              <a:rPr lang="en-US" dirty="0">
                <a:solidFill>
                  <a:srgbClr val="4CC8EC"/>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38" name="Picture 37">
            <a:hlinkClick r:id="rId2"/>
            <a:extLst>
              <a:ext uri="{FF2B5EF4-FFF2-40B4-BE49-F238E27FC236}">
                <a16:creationId xmlns:a16="http://schemas.microsoft.com/office/drawing/2014/main" id="{521E2432-7B4B-41B7-B5E2-EB8D3997B21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3320539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animEffect transition="in" filter="fade">
                                      <p:cBhvr>
                                        <p:cTn id="13" dur="500"/>
                                        <p:tgtEl>
                                          <p:spTgt spid="12"/>
                                        </p:tgtEl>
                                      </p:cBhvr>
                                    </p:animEffect>
                                  </p:childTnLst>
                                </p:cTn>
                              </p:par>
                            </p:childTnLst>
                          </p:cTn>
                        </p:par>
                        <p:par>
                          <p:cTn id="14" fill="hold">
                            <p:stCondLst>
                              <p:cond delay="1000"/>
                            </p:stCondLst>
                            <p:childTnLst>
                              <p:par>
                                <p:cTn id="15" presetID="22" presetClass="entr" presetSubtype="1"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up)">
                                      <p:cBhvr>
                                        <p:cTn id="17" dur="500"/>
                                        <p:tgtEl>
                                          <p:spTgt spid="9"/>
                                        </p:tgtEl>
                                      </p:cBhvr>
                                    </p:animEffect>
                                  </p:childTnLst>
                                </p:cTn>
                              </p:par>
                            </p:childTnLst>
                          </p:cTn>
                        </p:par>
                        <p:par>
                          <p:cTn id="18" fill="hold">
                            <p:stCondLst>
                              <p:cond delay="1500"/>
                            </p:stCondLst>
                            <p:childTnLst>
                              <p:par>
                                <p:cTn id="19" presetID="53" presetClass="entr" presetSubtype="16" fill="hold" nodeType="afterEffect">
                                  <p:stCondLst>
                                    <p:cond delay="0"/>
                                  </p:stCondLst>
                                  <p:childTnLst>
                                    <p:set>
                                      <p:cBhvr>
                                        <p:cTn id="20" dur="1" fill="hold">
                                          <p:stCondLst>
                                            <p:cond delay="0"/>
                                          </p:stCondLst>
                                        </p:cTn>
                                        <p:tgtEl>
                                          <p:spTgt spid="16"/>
                                        </p:tgtEl>
                                        <p:attrNameLst>
                                          <p:attrName>style.visibility</p:attrName>
                                        </p:attrNameLst>
                                      </p:cBhvr>
                                      <p:to>
                                        <p:strVal val="visible"/>
                                      </p:to>
                                    </p:set>
                                    <p:anim calcmode="lin" valueType="num">
                                      <p:cBhvr>
                                        <p:cTn id="21" dur="500" fill="hold"/>
                                        <p:tgtEl>
                                          <p:spTgt spid="16"/>
                                        </p:tgtEl>
                                        <p:attrNameLst>
                                          <p:attrName>ppt_w</p:attrName>
                                        </p:attrNameLst>
                                      </p:cBhvr>
                                      <p:tavLst>
                                        <p:tav tm="0">
                                          <p:val>
                                            <p:fltVal val="0"/>
                                          </p:val>
                                        </p:tav>
                                        <p:tav tm="100000">
                                          <p:val>
                                            <p:strVal val="#ppt_w"/>
                                          </p:val>
                                        </p:tav>
                                      </p:tavLst>
                                    </p:anim>
                                    <p:anim calcmode="lin" valueType="num">
                                      <p:cBhvr>
                                        <p:cTn id="22" dur="500" fill="hold"/>
                                        <p:tgtEl>
                                          <p:spTgt spid="16"/>
                                        </p:tgtEl>
                                        <p:attrNameLst>
                                          <p:attrName>ppt_h</p:attrName>
                                        </p:attrNameLst>
                                      </p:cBhvr>
                                      <p:tavLst>
                                        <p:tav tm="0">
                                          <p:val>
                                            <p:fltVal val="0"/>
                                          </p:val>
                                        </p:tav>
                                        <p:tav tm="100000">
                                          <p:val>
                                            <p:strVal val="#ppt_h"/>
                                          </p:val>
                                        </p:tav>
                                      </p:tavLst>
                                    </p:anim>
                                    <p:animEffect transition="in" filter="fade">
                                      <p:cBhvr>
                                        <p:cTn id="23" dur="500"/>
                                        <p:tgtEl>
                                          <p:spTgt spid="16"/>
                                        </p:tgtEl>
                                      </p:cBhvr>
                                    </p:animEffect>
                                  </p:childTnLst>
                                </p:cTn>
                              </p:par>
                            </p:childTnLst>
                          </p:cTn>
                        </p:par>
                        <p:par>
                          <p:cTn id="24" fill="hold">
                            <p:stCondLst>
                              <p:cond delay="2000"/>
                            </p:stCondLst>
                            <p:childTnLst>
                              <p:par>
                                <p:cTn id="25" presetID="42" presetClass="entr" presetSubtype="0" fill="hold" grpId="0" nodeType="after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fade">
                                      <p:cBhvr>
                                        <p:cTn id="27" dur="1000"/>
                                        <p:tgtEl>
                                          <p:spTgt spid="34"/>
                                        </p:tgtEl>
                                      </p:cBhvr>
                                    </p:animEffect>
                                    <p:anim calcmode="lin" valueType="num">
                                      <p:cBhvr>
                                        <p:cTn id="28" dur="1000" fill="hold"/>
                                        <p:tgtEl>
                                          <p:spTgt spid="34"/>
                                        </p:tgtEl>
                                        <p:attrNameLst>
                                          <p:attrName>ppt_x</p:attrName>
                                        </p:attrNameLst>
                                      </p:cBhvr>
                                      <p:tavLst>
                                        <p:tav tm="0">
                                          <p:val>
                                            <p:strVal val="#ppt_x"/>
                                          </p:val>
                                        </p:tav>
                                        <p:tav tm="100000">
                                          <p:val>
                                            <p:strVal val="#ppt_x"/>
                                          </p:val>
                                        </p:tav>
                                      </p:tavLst>
                                    </p:anim>
                                    <p:anim calcmode="lin" valueType="num">
                                      <p:cBhvr>
                                        <p:cTn id="29" dur="1000" fill="hold"/>
                                        <p:tgtEl>
                                          <p:spTgt spid="34"/>
                                        </p:tgtEl>
                                        <p:attrNameLst>
                                          <p:attrName>ppt_y</p:attrName>
                                        </p:attrNameLst>
                                      </p:cBhvr>
                                      <p:tavLst>
                                        <p:tav tm="0">
                                          <p:val>
                                            <p:strVal val="#ppt_y+.1"/>
                                          </p:val>
                                        </p:tav>
                                        <p:tav tm="100000">
                                          <p:val>
                                            <p:strVal val="#ppt_y"/>
                                          </p:val>
                                        </p:tav>
                                      </p:tavLst>
                                    </p:anim>
                                  </p:childTnLst>
                                </p:cTn>
                              </p:par>
                            </p:childTnLst>
                          </p:cTn>
                        </p:par>
                        <p:par>
                          <p:cTn id="30" fill="hold">
                            <p:stCondLst>
                              <p:cond delay="3000"/>
                            </p:stCondLst>
                            <p:childTnLst>
                              <p:par>
                                <p:cTn id="31" presetID="53" presetClass="entr" presetSubtype="16" fill="hold" grpId="0" nodeType="after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p:cTn id="33" dur="500" fill="hold"/>
                                        <p:tgtEl>
                                          <p:spTgt spid="13"/>
                                        </p:tgtEl>
                                        <p:attrNameLst>
                                          <p:attrName>ppt_w</p:attrName>
                                        </p:attrNameLst>
                                      </p:cBhvr>
                                      <p:tavLst>
                                        <p:tav tm="0">
                                          <p:val>
                                            <p:fltVal val="0"/>
                                          </p:val>
                                        </p:tav>
                                        <p:tav tm="100000">
                                          <p:val>
                                            <p:strVal val="#ppt_w"/>
                                          </p:val>
                                        </p:tav>
                                      </p:tavLst>
                                    </p:anim>
                                    <p:anim calcmode="lin" valueType="num">
                                      <p:cBhvr>
                                        <p:cTn id="34" dur="500" fill="hold"/>
                                        <p:tgtEl>
                                          <p:spTgt spid="13"/>
                                        </p:tgtEl>
                                        <p:attrNameLst>
                                          <p:attrName>ppt_h</p:attrName>
                                        </p:attrNameLst>
                                      </p:cBhvr>
                                      <p:tavLst>
                                        <p:tav tm="0">
                                          <p:val>
                                            <p:fltVal val="0"/>
                                          </p:val>
                                        </p:tav>
                                        <p:tav tm="100000">
                                          <p:val>
                                            <p:strVal val="#ppt_h"/>
                                          </p:val>
                                        </p:tav>
                                      </p:tavLst>
                                    </p:anim>
                                    <p:animEffect transition="in" filter="fade">
                                      <p:cBhvr>
                                        <p:cTn id="35" dur="500"/>
                                        <p:tgtEl>
                                          <p:spTgt spid="13"/>
                                        </p:tgtEl>
                                      </p:cBhvr>
                                    </p:animEffect>
                                  </p:childTnLst>
                                </p:cTn>
                              </p:par>
                            </p:childTnLst>
                          </p:cTn>
                        </p:par>
                        <p:par>
                          <p:cTn id="36" fill="hold">
                            <p:stCondLst>
                              <p:cond delay="3500"/>
                            </p:stCondLst>
                            <p:childTnLst>
                              <p:par>
                                <p:cTn id="37" presetID="22" presetClass="entr" presetSubtype="1" fill="hold" grpId="0" nodeType="after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wipe(up)">
                                      <p:cBhvr>
                                        <p:cTn id="39" dur="500"/>
                                        <p:tgtEl>
                                          <p:spTgt spid="7"/>
                                        </p:tgtEl>
                                      </p:cBhvr>
                                    </p:animEffect>
                                  </p:childTnLst>
                                </p:cTn>
                              </p:par>
                            </p:childTnLst>
                          </p:cTn>
                        </p:par>
                        <p:par>
                          <p:cTn id="40" fill="hold">
                            <p:stCondLst>
                              <p:cond delay="4000"/>
                            </p:stCondLst>
                            <p:childTnLst>
                              <p:par>
                                <p:cTn id="41" presetID="53" presetClass="entr" presetSubtype="16" fill="hold" nodeType="afterEffect">
                                  <p:stCondLst>
                                    <p:cond delay="0"/>
                                  </p:stCondLst>
                                  <p:childTnLst>
                                    <p:set>
                                      <p:cBhvr>
                                        <p:cTn id="42" dur="1" fill="hold">
                                          <p:stCondLst>
                                            <p:cond delay="0"/>
                                          </p:stCondLst>
                                        </p:cTn>
                                        <p:tgtEl>
                                          <p:spTgt spid="31"/>
                                        </p:tgtEl>
                                        <p:attrNameLst>
                                          <p:attrName>style.visibility</p:attrName>
                                        </p:attrNameLst>
                                      </p:cBhvr>
                                      <p:to>
                                        <p:strVal val="visible"/>
                                      </p:to>
                                    </p:set>
                                    <p:anim calcmode="lin" valueType="num">
                                      <p:cBhvr>
                                        <p:cTn id="43" dur="500" fill="hold"/>
                                        <p:tgtEl>
                                          <p:spTgt spid="31"/>
                                        </p:tgtEl>
                                        <p:attrNameLst>
                                          <p:attrName>ppt_w</p:attrName>
                                        </p:attrNameLst>
                                      </p:cBhvr>
                                      <p:tavLst>
                                        <p:tav tm="0">
                                          <p:val>
                                            <p:fltVal val="0"/>
                                          </p:val>
                                        </p:tav>
                                        <p:tav tm="100000">
                                          <p:val>
                                            <p:strVal val="#ppt_w"/>
                                          </p:val>
                                        </p:tav>
                                      </p:tavLst>
                                    </p:anim>
                                    <p:anim calcmode="lin" valueType="num">
                                      <p:cBhvr>
                                        <p:cTn id="44" dur="500" fill="hold"/>
                                        <p:tgtEl>
                                          <p:spTgt spid="31"/>
                                        </p:tgtEl>
                                        <p:attrNameLst>
                                          <p:attrName>ppt_h</p:attrName>
                                        </p:attrNameLst>
                                      </p:cBhvr>
                                      <p:tavLst>
                                        <p:tav tm="0">
                                          <p:val>
                                            <p:fltVal val="0"/>
                                          </p:val>
                                        </p:tav>
                                        <p:tav tm="100000">
                                          <p:val>
                                            <p:strVal val="#ppt_h"/>
                                          </p:val>
                                        </p:tav>
                                      </p:tavLst>
                                    </p:anim>
                                    <p:animEffect transition="in" filter="fade">
                                      <p:cBhvr>
                                        <p:cTn id="45" dur="500"/>
                                        <p:tgtEl>
                                          <p:spTgt spid="31"/>
                                        </p:tgtEl>
                                      </p:cBhvr>
                                    </p:animEffect>
                                  </p:childTnLst>
                                </p:cTn>
                              </p:par>
                            </p:childTnLst>
                          </p:cTn>
                        </p:par>
                        <p:par>
                          <p:cTn id="46" fill="hold">
                            <p:stCondLst>
                              <p:cond delay="4500"/>
                            </p:stCondLst>
                            <p:childTnLst>
                              <p:par>
                                <p:cTn id="47" presetID="42" presetClass="entr" presetSubtype="0" fill="hold" grpId="0" nodeType="afterEffect">
                                  <p:stCondLst>
                                    <p:cond delay="0"/>
                                  </p:stCondLst>
                                  <p:childTnLst>
                                    <p:set>
                                      <p:cBhvr>
                                        <p:cTn id="48" dur="1" fill="hold">
                                          <p:stCondLst>
                                            <p:cond delay="0"/>
                                          </p:stCondLst>
                                        </p:cTn>
                                        <p:tgtEl>
                                          <p:spTgt spid="37"/>
                                        </p:tgtEl>
                                        <p:attrNameLst>
                                          <p:attrName>style.visibility</p:attrName>
                                        </p:attrNameLst>
                                      </p:cBhvr>
                                      <p:to>
                                        <p:strVal val="visible"/>
                                      </p:to>
                                    </p:set>
                                    <p:animEffect transition="in" filter="fade">
                                      <p:cBhvr>
                                        <p:cTn id="49" dur="1000"/>
                                        <p:tgtEl>
                                          <p:spTgt spid="37"/>
                                        </p:tgtEl>
                                      </p:cBhvr>
                                    </p:animEffect>
                                    <p:anim calcmode="lin" valueType="num">
                                      <p:cBhvr>
                                        <p:cTn id="50" dur="1000" fill="hold"/>
                                        <p:tgtEl>
                                          <p:spTgt spid="37"/>
                                        </p:tgtEl>
                                        <p:attrNameLst>
                                          <p:attrName>ppt_x</p:attrName>
                                        </p:attrNameLst>
                                      </p:cBhvr>
                                      <p:tavLst>
                                        <p:tav tm="0">
                                          <p:val>
                                            <p:strVal val="#ppt_x"/>
                                          </p:val>
                                        </p:tav>
                                        <p:tav tm="100000">
                                          <p:val>
                                            <p:strVal val="#ppt_x"/>
                                          </p:val>
                                        </p:tav>
                                      </p:tavLst>
                                    </p:anim>
                                    <p:anim calcmode="lin" valueType="num">
                                      <p:cBhvr>
                                        <p:cTn id="51" dur="1000" fill="hold"/>
                                        <p:tgtEl>
                                          <p:spTgt spid="37"/>
                                        </p:tgtEl>
                                        <p:attrNameLst>
                                          <p:attrName>ppt_y</p:attrName>
                                        </p:attrNameLst>
                                      </p:cBhvr>
                                      <p:tavLst>
                                        <p:tav tm="0">
                                          <p:val>
                                            <p:strVal val="#ppt_y+.1"/>
                                          </p:val>
                                        </p:tav>
                                        <p:tav tm="100000">
                                          <p:val>
                                            <p:strVal val="#ppt_y"/>
                                          </p:val>
                                        </p:tav>
                                      </p:tavLst>
                                    </p:anim>
                                  </p:childTnLst>
                                </p:cTn>
                              </p:par>
                            </p:childTnLst>
                          </p:cTn>
                        </p:par>
                        <p:par>
                          <p:cTn id="52" fill="hold">
                            <p:stCondLst>
                              <p:cond delay="5500"/>
                            </p:stCondLst>
                            <p:childTnLst>
                              <p:par>
                                <p:cTn id="53" presetID="53" presetClass="entr" presetSubtype="16" fill="hold" grpId="0" nodeType="after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p:cTn id="55" dur="500" fill="hold"/>
                                        <p:tgtEl>
                                          <p:spTgt spid="14"/>
                                        </p:tgtEl>
                                        <p:attrNameLst>
                                          <p:attrName>ppt_w</p:attrName>
                                        </p:attrNameLst>
                                      </p:cBhvr>
                                      <p:tavLst>
                                        <p:tav tm="0">
                                          <p:val>
                                            <p:fltVal val="0"/>
                                          </p:val>
                                        </p:tav>
                                        <p:tav tm="100000">
                                          <p:val>
                                            <p:strVal val="#ppt_w"/>
                                          </p:val>
                                        </p:tav>
                                      </p:tavLst>
                                    </p:anim>
                                    <p:anim calcmode="lin" valueType="num">
                                      <p:cBhvr>
                                        <p:cTn id="56" dur="500" fill="hold"/>
                                        <p:tgtEl>
                                          <p:spTgt spid="14"/>
                                        </p:tgtEl>
                                        <p:attrNameLst>
                                          <p:attrName>ppt_h</p:attrName>
                                        </p:attrNameLst>
                                      </p:cBhvr>
                                      <p:tavLst>
                                        <p:tav tm="0">
                                          <p:val>
                                            <p:fltVal val="0"/>
                                          </p:val>
                                        </p:tav>
                                        <p:tav tm="100000">
                                          <p:val>
                                            <p:strVal val="#ppt_h"/>
                                          </p:val>
                                        </p:tav>
                                      </p:tavLst>
                                    </p:anim>
                                    <p:animEffect transition="in" filter="fade">
                                      <p:cBhvr>
                                        <p:cTn id="57" dur="500"/>
                                        <p:tgtEl>
                                          <p:spTgt spid="14"/>
                                        </p:tgtEl>
                                      </p:cBhvr>
                                    </p:animEffect>
                                  </p:childTnLst>
                                </p:cTn>
                              </p:par>
                            </p:childTnLst>
                          </p:cTn>
                        </p:par>
                        <p:par>
                          <p:cTn id="58" fill="hold">
                            <p:stCondLst>
                              <p:cond delay="6000"/>
                            </p:stCondLst>
                            <p:childTnLst>
                              <p:par>
                                <p:cTn id="59" presetID="22" presetClass="entr" presetSubtype="1" fill="hold" grpId="0" nodeType="afterEffect">
                                  <p:stCondLst>
                                    <p:cond delay="0"/>
                                  </p:stCondLst>
                                  <p:childTnLst>
                                    <p:set>
                                      <p:cBhvr>
                                        <p:cTn id="60" dur="1" fill="hold">
                                          <p:stCondLst>
                                            <p:cond delay="0"/>
                                          </p:stCondLst>
                                        </p:cTn>
                                        <p:tgtEl>
                                          <p:spTgt spid="10"/>
                                        </p:tgtEl>
                                        <p:attrNameLst>
                                          <p:attrName>style.visibility</p:attrName>
                                        </p:attrNameLst>
                                      </p:cBhvr>
                                      <p:to>
                                        <p:strVal val="visible"/>
                                      </p:to>
                                    </p:set>
                                    <p:animEffect transition="in" filter="wipe(up)">
                                      <p:cBhvr>
                                        <p:cTn id="61" dur="500"/>
                                        <p:tgtEl>
                                          <p:spTgt spid="10"/>
                                        </p:tgtEl>
                                      </p:cBhvr>
                                    </p:animEffect>
                                  </p:childTnLst>
                                </p:cTn>
                              </p:par>
                            </p:childTnLst>
                          </p:cTn>
                        </p:par>
                        <p:par>
                          <p:cTn id="62" fill="hold">
                            <p:stCondLst>
                              <p:cond delay="6500"/>
                            </p:stCondLst>
                            <p:childTnLst>
                              <p:par>
                                <p:cTn id="63" presetID="53" presetClass="entr" presetSubtype="16" fill="hold" nodeType="afterEffect">
                                  <p:stCondLst>
                                    <p:cond delay="0"/>
                                  </p:stCondLst>
                                  <p:childTnLst>
                                    <p:set>
                                      <p:cBhvr>
                                        <p:cTn id="64" dur="1" fill="hold">
                                          <p:stCondLst>
                                            <p:cond delay="0"/>
                                          </p:stCondLst>
                                        </p:cTn>
                                        <p:tgtEl>
                                          <p:spTgt spid="23"/>
                                        </p:tgtEl>
                                        <p:attrNameLst>
                                          <p:attrName>style.visibility</p:attrName>
                                        </p:attrNameLst>
                                      </p:cBhvr>
                                      <p:to>
                                        <p:strVal val="visible"/>
                                      </p:to>
                                    </p:set>
                                    <p:anim calcmode="lin" valueType="num">
                                      <p:cBhvr>
                                        <p:cTn id="65" dur="500" fill="hold"/>
                                        <p:tgtEl>
                                          <p:spTgt spid="23"/>
                                        </p:tgtEl>
                                        <p:attrNameLst>
                                          <p:attrName>ppt_w</p:attrName>
                                        </p:attrNameLst>
                                      </p:cBhvr>
                                      <p:tavLst>
                                        <p:tav tm="0">
                                          <p:val>
                                            <p:fltVal val="0"/>
                                          </p:val>
                                        </p:tav>
                                        <p:tav tm="100000">
                                          <p:val>
                                            <p:strVal val="#ppt_w"/>
                                          </p:val>
                                        </p:tav>
                                      </p:tavLst>
                                    </p:anim>
                                    <p:anim calcmode="lin" valueType="num">
                                      <p:cBhvr>
                                        <p:cTn id="66" dur="500" fill="hold"/>
                                        <p:tgtEl>
                                          <p:spTgt spid="23"/>
                                        </p:tgtEl>
                                        <p:attrNameLst>
                                          <p:attrName>ppt_h</p:attrName>
                                        </p:attrNameLst>
                                      </p:cBhvr>
                                      <p:tavLst>
                                        <p:tav tm="0">
                                          <p:val>
                                            <p:fltVal val="0"/>
                                          </p:val>
                                        </p:tav>
                                        <p:tav tm="100000">
                                          <p:val>
                                            <p:strVal val="#ppt_h"/>
                                          </p:val>
                                        </p:tav>
                                      </p:tavLst>
                                    </p:anim>
                                    <p:animEffect transition="in" filter="fade">
                                      <p:cBhvr>
                                        <p:cTn id="67" dur="500"/>
                                        <p:tgtEl>
                                          <p:spTgt spid="23"/>
                                        </p:tgtEl>
                                      </p:cBhvr>
                                    </p:animEffect>
                                  </p:childTnLst>
                                </p:cTn>
                              </p:par>
                            </p:childTnLst>
                          </p:cTn>
                        </p:par>
                        <p:par>
                          <p:cTn id="68" fill="hold">
                            <p:stCondLst>
                              <p:cond delay="7000"/>
                            </p:stCondLst>
                            <p:childTnLst>
                              <p:par>
                                <p:cTn id="69" presetID="42" presetClass="entr" presetSubtype="0" fill="hold" grpId="0" nodeType="afterEffect">
                                  <p:stCondLst>
                                    <p:cond delay="0"/>
                                  </p:stCondLst>
                                  <p:childTnLst>
                                    <p:set>
                                      <p:cBhvr>
                                        <p:cTn id="70" dur="1" fill="hold">
                                          <p:stCondLst>
                                            <p:cond delay="0"/>
                                          </p:stCondLst>
                                        </p:cTn>
                                        <p:tgtEl>
                                          <p:spTgt spid="35"/>
                                        </p:tgtEl>
                                        <p:attrNameLst>
                                          <p:attrName>style.visibility</p:attrName>
                                        </p:attrNameLst>
                                      </p:cBhvr>
                                      <p:to>
                                        <p:strVal val="visible"/>
                                      </p:to>
                                    </p:set>
                                    <p:animEffect transition="in" filter="fade">
                                      <p:cBhvr>
                                        <p:cTn id="71" dur="1000"/>
                                        <p:tgtEl>
                                          <p:spTgt spid="35"/>
                                        </p:tgtEl>
                                      </p:cBhvr>
                                    </p:animEffect>
                                    <p:anim calcmode="lin" valueType="num">
                                      <p:cBhvr>
                                        <p:cTn id="72" dur="1000" fill="hold"/>
                                        <p:tgtEl>
                                          <p:spTgt spid="35"/>
                                        </p:tgtEl>
                                        <p:attrNameLst>
                                          <p:attrName>ppt_x</p:attrName>
                                        </p:attrNameLst>
                                      </p:cBhvr>
                                      <p:tavLst>
                                        <p:tav tm="0">
                                          <p:val>
                                            <p:strVal val="#ppt_x"/>
                                          </p:val>
                                        </p:tav>
                                        <p:tav tm="100000">
                                          <p:val>
                                            <p:strVal val="#ppt_x"/>
                                          </p:val>
                                        </p:tav>
                                      </p:tavLst>
                                    </p:anim>
                                    <p:anim calcmode="lin" valueType="num">
                                      <p:cBhvr>
                                        <p:cTn id="73" dur="1000" fill="hold"/>
                                        <p:tgtEl>
                                          <p:spTgt spid="35"/>
                                        </p:tgtEl>
                                        <p:attrNameLst>
                                          <p:attrName>ppt_y</p:attrName>
                                        </p:attrNameLst>
                                      </p:cBhvr>
                                      <p:tavLst>
                                        <p:tav tm="0">
                                          <p:val>
                                            <p:strVal val="#ppt_y+.1"/>
                                          </p:val>
                                        </p:tav>
                                        <p:tav tm="100000">
                                          <p:val>
                                            <p:strVal val="#ppt_y"/>
                                          </p:val>
                                        </p:tav>
                                      </p:tavLst>
                                    </p:anim>
                                  </p:childTnLst>
                                </p:cTn>
                              </p:par>
                            </p:childTnLst>
                          </p:cTn>
                        </p:par>
                        <p:par>
                          <p:cTn id="74" fill="hold">
                            <p:stCondLst>
                              <p:cond delay="8000"/>
                            </p:stCondLst>
                            <p:childTnLst>
                              <p:par>
                                <p:cTn id="75" presetID="53" presetClass="entr" presetSubtype="16" fill="hold" grpId="0" nodeType="afterEffect">
                                  <p:stCondLst>
                                    <p:cond delay="0"/>
                                  </p:stCondLst>
                                  <p:childTnLst>
                                    <p:set>
                                      <p:cBhvr>
                                        <p:cTn id="76" dur="1" fill="hold">
                                          <p:stCondLst>
                                            <p:cond delay="0"/>
                                          </p:stCondLst>
                                        </p:cTn>
                                        <p:tgtEl>
                                          <p:spTgt spid="15"/>
                                        </p:tgtEl>
                                        <p:attrNameLst>
                                          <p:attrName>style.visibility</p:attrName>
                                        </p:attrNameLst>
                                      </p:cBhvr>
                                      <p:to>
                                        <p:strVal val="visible"/>
                                      </p:to>
                                    </p:set>
                                    <p:anim calcmode="lin" valueType="num">
                                      <p:cBhvr>
                                        <p:cTn id="77" dur="500" fill="hold"/>
                                        <p:tgtEl>
                                          <p:spTgt spid="15"/>
                                        </p:tgtEl>
                                        <p:attrNameLst>
                                          <p:attrName>ppt_w</p:attrName>
                                        </p:attrNameLst>
                                      </p:cBhvr>
                                      <p:tavLst>
                                        <p:tav tm="0">
                                          <p:val>
                                            <p:fltVal val="0"/>
                                          </p:val>
                                        </p:tav>
                                        <p:tav tm="100000">
                                          <p:val>
                                            <p:strVal val="#ppt_w"/>
                                          </p:val>
                                        </p:tav>
                                      </p:tavLst>
                                    </p:anim>
                                    <p:anim calcmode="lin" valueType="num">
                                      <p:cBhvr>
                                        <p:cTn id="78" dur="500" fill="hold"/>
                                        <p:tgtEl>
                                          <p:spTgt spid="15"/>
                                        </p:tgtEl>
                                        <p:attrNameLst>
                                          <p:attrName>ppt_h</p:attrName>
                                        </p:attrNameLst>
                                      </p:cBhvr>
                                      <p:tavLst>
                                        <p:tav tm="0">
                                          <p:val>
                                            <p:fltVal val="0"/>
                                          </p:val>
                                        </p:tav>
                                        <p:tav tm="100000">
                                          <p:val>
                                            <p:strVal val="#ppt_h"/>
                                          </p:val>
                                        </p:tav>
                                      </p:tavLst>
                                    </p:anim>
                                    <p:animEffect transition="in" filter="fade">
                                      <p:cBhvr>
                                        <p:cTn id="79" dur="500"/>
                                        <p:tgtEl>
                                          <p:spTgt spid="15"/>
                                        </p:tgtEl>
                                      </p:cBhvr>
                                    </p:animEffect>
                                  </p:childTnLst>
                                </p:cTn>
                              </p:par>
                            </p:childTnLst>
                          </p:cTn>
                        </p:par>
                        <p:par>
                          <p:cTn id="80" fill="hold">
                            <p:stCondLst>
                              <p:cond delay="8500"/>
                            </p:stCondLst>
                            <p:childTnLst>
                              <p:par>
                                <p:cTn id="81" presetID="22" presetClass="entr" presetSubtype="1" fill="hold" grpId="0" nodeType="afterEffect">
                                  <p:stCondLst>
                                    <p:cond delay="0"/>
                                  </p:stCondLst>
                                  <p:childTnLst>
                                    <p:set>
                                      <p:cBhvr>
                                        <p:cTn id="82" dur="1" fill="hold">
                                          <p:stCondLst>
                                            <p:cond delay="0"/>
                                          </p:stCondLst>
                                        </p:cTn>
                                        <p:tgtEl>
                                          <p:spTgt spid="11"/>
                                        </p:tgtEl>
                                        <p:attrNameLst>
                                          <p:attrName>style.visibility</p:attrName>
                                        </p:attrNameLst>
                                      </p:cBhvr>
                                      <p:to>
                                        <p:strVal val="visible"/>
                                      </p:to>
                                    </p:set>
                                    <p:animEffect transition="in" filter="wipe(up)">
                                      <p:cBhvr>
                                        <p:cTn id="83" dur="500"/>
                                        <p:tgtEl>
                                          <p:spTgt spid="11"/>
                                        </p:tgtEl>
                                      </p:cBhvr>
                                    </p:animEffect>
                                  </p:childTnLst>
                                </p:cTn>
                              </p:par>
                            </p:childTnLst>
                          </p:cTn>
                        </p:par>
                        <p:par>
                          <p:cTn id="84" fill="hold">
                            <p:stCondLst>
                              <p:cond delay="9000"/>
                            </p:stCondLst>
                            <p:childTnLst>
                              <p:par>
                                <p:cTn id="85" presetID="53" presetClass="entr" presetSubtype="16" fill="hold" nodeType="afterEffect">
                                  <p:stCondLst>
                                    <p:cond delay="0"/>
                                  </p:stCondLst>
                                  <p:childTnLst>
                                    <p:set>
                                      <p:cBhvr>
                                        <p:cTn id="86" dur="1" fill="hold">
                                          <p:stCondLst>
                                            <p:cond delay="0"/>
                                          </p:stCondLst>
                                        </p:cTn>
                                        <p:tgtEl>
                                          <p:spTgt spid="28"/>
                                        </p:tgtEl>
                                        <p:attrNameLst>
                                          <p:attrName>style.visibility</p:attrName>
                                        </p:attrNameLst>
                                      </p:cBhvr>
                                      <p:to>
                                        <p:strVal val="visible"/>
                                      </p:to>
                                    </p:set>
                                    <p:anim calcmode="lin" valueType="num">
                                      <p:cBhvr>
                                        <p:cTn id="87" dur="500" fill="hold"/>
                                        <p:tgtEl>
                                          <p:spTgt spid="28"/>
                                        </p:tgtEl>
                                        <p:attrNameLst>
                                          <p:attrName>ppt_w</p:attrName>
                                        </p:attrNameLst>
                                      </p:cBhvr>
                                      <p:tavLst>
                                        <p:tav tm="0">
                                          <p:val>
                                            <p:fltVal val="0"/>
                                          </p:val>
                                        </p:tav>
                                        <p:tav tm="100000">
                                          <p:val>
                                            <p:strVal val="#ppt_w"/>
                                          </p:val>
                                        </p:tav>
                                      </p:tavLst>
                                    </p:anim>
                                    <p:anim calcmode="lin" valueType="num">
                                      <p:cBhvr>
                                        <p:cTn id="88" dur="500" fill="hold"/>
                                        <p:tgtEl>
                                          <p:spTgt spid="28"/>
                                        </p:tgtEl>
                                        <p:attrNameLst>
                                          <p:attrName>ppt_h</p:attrName>
                                        </p:attrNameLst>
                                      </p:cBhvr>
                                      <p:tavLst>
                                        <p:tav tm="0">
                                          <p:val>
                                            <p:fltVal val="0"/>
                                          </p:val>
                                        </p:tav>
                                        <p:tav tm="100000">
                                          <p:val>
                                            <p:strVal val="#ppt_h"/>
                                          </p:val>
                                        </p:tav>
                                      </p:tavLst>
                                    </p:anim>
                                    <p:animEffect transition="in" filter="fade">
                                      <p:cBhvr>
                                        <p:cTn id="89" dur="500"/>
                                        <p:tgtEl>
                                          <p:spTgt spid="28"/>
                                        </p:tgtEl>
                                      </p:cBhvr>
                                    </p:animEffect>
                                  </p:childTnLst>
                                </p:cTn>
                              </p:par>
                            </p:childTnLst>
                          </p:cTn>
                        </p:par>
                        <p:par>
                          <p:cTn id="90" fill="hold">
                            <p:stCondLst>
                              <p:cond delay="9500"/>
                            </p:stCondLst>
                            <p:childTnLst>
                              <p:par>
                                <p:cTn id="91" presetID="42" presetClass="entr" presetSubtype="0" fill="hold" grpId="0" nodeType="afterEffect">
                                  <p:stCondLst>
                                    <p:cond delay="0"/>
                                  </p:stCondLst>
                                  <p:childTnLst>
                                    <p:set>
                                      <p:cBhvr>
                                        <p:cTn id="92" dur="1" fill="hold">
                                          <p:stCondLst>
                                            <p:cond delay="0"/>
                                          </p:stCondLst>
                                        </p:cTn>
                                        <p:tgtEl>
                                          <p:spTgt spid="36"/>
                                        </p:tgtEl>
                                        <p:attrNameLst>
                                          <p:attrName>style.visibility</p:attrName>
                                        </p:attrNameLst>
                                      </p:cBhvr>
                                      <p:to>
                                        <p:strVal val="visible"/>
                                      </p:to>
                                    </p:set>
                                    <p:animEffect transition="in" filter="fade">
                                      <p:cBhvr>
                                        <p:cTn id="93" dur="1000"/>
                                        <p:tgtEl>
                                          <p:spTgt spid="36"/>
                                        </p:tgtEl>
                                      </p:cBhvr>
                                    </p:animEffect>
                                    <p:anim calcmode="lin" valueType="num">
                                      <p:cBhvr>
                                        <p:cTn id="94" dur="1000" fill="hold"/>
                                        <p:tgtEl>
                                          <p:spTgt spid="36"/>
                                        </p:tgtEl>
                                        <p:attrNameLst>
                                          <p:attrName>ppt_x</p:attrName>
                                        </p:attrNameLst>
                                      </p:cBhvr>
                                      <p:tavLst>
                                        <p:tav tm="0">
                                          <p:val>
                                            <p:strVal val="#ppt_x"/>
                                          </p:val>
                                        </p:tav>
                                        <p:tav tm="100000">
                                          <p:val>
                                            <p:strVal val="#ppt_x"/>
                                          </p:val>
                                        </p:tav>
                                      </p:tavLst>
                                    </p:anim>
                                    <p:anim calcmode="lin" valueType="num">
                                      <p:cBhvr>
                                        <p:cTn id="95"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7" grpId="0" animBg="1"/>
      <p:bldP spid="10" grpId="0" animBg="1"/>
      <p:bldP spid="11" grpId="0" animBg="1"/>
      <p:bldP spid="12" grpId="0"/>
      <p:bldP spid="13" grpId="0"/>
      <p:bldP spid="14" grpId="0"/>
      <p:bldP spid="15" grpId="0"/>
      <p:bldP spid="34" grpId="0"/>
      <p:bldP spid="35" grpId="0"/>
      <p:bldP spid="36" grpId="0"/>
      <p:bldP spid="3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1588</TotalTime>
  <Words>1365</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350</cp:revision>
  <dcterms:created xsi:type="dcterms:W3CDTF">2016-09-28T22:08:47Z</dcterms:created>
  <dcterms:modified xsi:type="dcterms:W3CDTF">2018-11-20T18:05:55Z</dcterms:modified>
</cp:coreProperties>
</file>