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6988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8" name="Oval 17">
            <a:extLst>
              <a:ext uri="{FF2B5EF4-FFF2-40B4-BE49-F238E27FC236}">
                <a16:creationId xmlns:a16="http://schemas.microsoft.com/office/drawing/2014/main" id="{07446304-66B4-4FFE-ABB8-AACBE0503989}"/>
              </a:ext>
            </a:extLst>
          </p:cNvPr>
          <p:cNvSpPr/>
          <p:nvPr/>
        </p:nvSpPr>
        <p:spPr>
          <a:xfrm>
            <a:off x="1759215" y="2485177"/>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$723</a:t>
            </a:r>
          </a:p>
        </p:txBody>
      </p:sp>
      <p:sp>
        <p:nvSpPr>
          <p:cNvPr id="17" name="Freeform: Shape 16">
            <a:extLst>
              <a:ext uri="{FF2B5EF4-FFF2-40B4-BE49-F238E27FC236}">
                <a16:creationId xmlns:a16="http://schemas.microsoft.com/office/drawing/2014/main" id="{207F4D34-B10B-4EB3-AF46-4BEC4AA4A7DA}"/>
              </a:ext>
            </a:extLst>
          </p:cNvPr>
          <p:cNvSpPr/>
          <p:nvPr/>
        </p:nvSpPr>
        <p:spPr>
          <a:xfrm rot="1940145">
            <a:off x="172403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EF3425"/>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7F031ABD-5ED0-41BF-898F-E98C26231F74}"/>
              </a:ext>
            </a:extLst>
          </p:cNvPr>
          <p:cNvSpPr txBox="1">
            <a:spLocks noChangeArrowheads="1"/>
          </p:cNvSpPr>
          <p:nvPr/>
        </p:nvSpPr>
        <p:spPr bwMode="auto">
          <a:xfrm>
            <a:off x="132670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EF3425"/>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0" name="Oval 19">
            <a:extLst>
              <a:ext uri="{FF2B5EF4-FFF2-40B4-BE49-F238E27FC236}">
                <a16:creationId xmlns:a16="http://schemas.microsoft.com/office/drawing/2014/main" id="{9D2D2713-EA26-4608-A06C-68CA90E063E6}"/>
              </a:ext>
            </a:extLst>
          </p:cNvPr>
          <p:cNvSpPr/>
          <p:nvPr/>
        </p:nvSpPr>
        <p:spPr>
          <a:xfrm>
            <a:off x="4192256" y="2485179"/>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$384</a:t>
            </a:r>
          </a:p>
        </p:txBody>
      </p:sp>
      <p:sp>
        <p:nvSpPr>
          <p:cNvPr id="21" name="Freeform: Shape 20">
            <a:extLst>
              <a:ext uri="{FF2B5EF4-FFF2-40B4-BE49-F238E27FC236}">
                <a16:creationId xmlns:a16="http://schemas.microsoft.com/office/drawing/2014/main" id="{9675232F-650C-4BC5-AB82-2F59CA82735D}"/>
              </a:ext>
            </a:extLst>
          </p:cNvPr>
          <p:cNvSpPr/>
          <p:nvPr/>
        </p:nvSpPr>
        <p:spPr>
          <a:xfrm rot="1940145">
            <a:off x="4157076" y="1827541"/>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8397B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FF4BBADF-A42E-4C1D-9A15-E62344F667B7}"/>
              </a:ext>
            </a:extLst>
          </p:cNvPr>
          <p:cNvSpPr txBox="1">
            <a:spLocks noChangeArrowheads="1"/>
          </p:cNvSpPr>
          <p:nvPr/>
        </p:nvSpPr>
        <p:spPr bwMode="auto">
          <a:xfrm>
            <a:off x="3759746" y="4549738"/>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8397B1"/>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3" name="Oval 22">
            <a:extLst>
              <a:ext uri="{FF2B5EF4-FFF2-40B4-BE49-F238E27FC236}">
                <a16:creationId xmlns:a16="http://schemas.microsoft.com/office/drawing/2014/main" id="{8C02F8A3-1B01-4796-A62A-EB6ED7399FBD}"/>
              </a:ext>
            </a:extLst>
          </p:cNvPr>
          <p:cNvSpPr/>
          <p:nvPr/>
        </p:nvSpPr>
        <p:spPr>
          <a:xfrm>
            <a:off x="6625295" y="2485177"/>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$149</a:t>
            </a:r>
          </a:p>
        </p:txBody>
      </p:sp>
      <p:sp>
        <p:nvSpPr>
          <p:cNvPr id="24" name="Freeform: Shape 23">
            <a:extLst>
              <a:ext uri="{FF2B5EF4-FFF2-40B4-BE49-F238E27FC236}">
                <a16:creationId xmlns:a16="http://schemas.microsoft.com/office/drawing/2014/main" id="{94A37982-720C-46DA-AB4C-29B53FB06BA5}"/>
              </a:ext>
            </a:extLst>
          </p:cNvPr>
          <p:cNvSpPr/>
          <p:nvPr/>
        </p:nvSpPr>
        <p:spPr>
          <a:xfrm rot="1940145">
            <a:off x="659011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8B98D8D-7D60-45FB-9935-8A5748487F65}"/>
              </a:ext>
            </a:extLst>
          </p:cNvPr>
          <p:cNvSpPr txBox="1">
            <a:spLocks noChangeArrowheads="1"/>
          </p:cNvSpPr>
          <p:nvPr/>
        </p:nvSpPr>
        <p:spPr bwMode="auto">
          <a:xfrm>
            <a:off x="619278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4546B"/>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6" name="Oval 25">
            <a:extLst>
              <a:ext uri="{FF2B5EF4-FFF2-40B4-BE49-F238E27FC236}">
                <a16:creationId xmlns:a16="http://schemas.microsoft.com/office/drawing/2014/main" id="{B0572F58-B825-4339-A5BC-4844ACDB02CC}"/>
              </a:ext>
            </a:extLst>
          </p:cNvPr>
          <p:cNvSpPr/>
          <p:nvPr/>
        </p:nvSpPr>
        <p:spPr>
          <a:xfrm>
            <a:off x="9037066" y="2485176"/>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$583</a:t>
            </a:r>
          </a:p>
        </p:txBody>
      </p:sp>
      <p:sp>
        <p:nvSpPr>
          <p:cNvPr id="27" name="Freeform: Shape 26">
            <a:extLst>
              <a:ext uri="{FF2B5EF4-FFF2-40B4-BE49-F238E27FC236}">
                <a16:creationId xmlns:a16="http://schemas.microsoft.com/office/drawing/2014/main" id="{EDCF552E-99A0-48B6-AF4C-0BBD3AE35701}"/>
              </a:ext>
            </a:extLst>
          </p:cNvPr>
          <p:cNvSpPr/>
          <p:nvPr/>
        </p:nvSpPr>
        <p:spPr>
          <a:xfrm rot="1940145">
            <a:off x="9001886" y="1827538"/>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2C3749"/>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2F6389BD-F7AF-4F37-BB23-E676A82BD14F}"/>
              </a:ext>
            </a:extLst>
          </p:cNvPr>
          <p:cNvSpPr txBox="1">
            <a:spLocks noChangeArrowheads="1"/>
          </p:cNvSpPr>
          <p:nvPr/>
        </p:nvSpPr>
        <p:spPr bwMode="auto">
          <a:xfrm>
            <a:off x="8604556" y="4549735"/>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2C3749"/>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pic>
        <p:nvPicPr>
          <p:cNvPr id="15" name="Picture 14">
            <a:hlinkClick r:id="rId2"/>
            <a:extLst>
              <a:ext uri="{FF2B5EF4-FFF2-40B4-BE49-F238E27FC236}">
                <a16:creationId xmlns:a16="http://schemas.microsoft.com/office/drawing/2014/main" id="{81665158-8DB2-49E9-961C-75BE3A4B00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1895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 calcmode="lin" valueType="num">
                                      <p:cBhvr>
                                        <p:cTn id="13" dur="500" fill="hold"/>
                                        <p:tgtEl>
                                          <p:spTgt spid="17"/>
                                        </p:tgtEl>
                                        <p:attrNameLst>
                                          <p:attrName>style.rotation</p:attrName>
                                        </p:attrNameLst>
                                      </p:cBhvr>
                                      <p:tavLst>
                                        <p:tav tm="0">
                                          <p:val>
                                            <p:fltVal val="360"/>
                                          </p:val>
                                        </p:tav>
                                        <p:tav tm="100000">
                                          <p:val>
                                            <p:fltVal val="0"/>
                                          </p:val>
                                        </p:tav>
                                      </p:tavLst>
                                    </p:anim>
                                    <p:animEffect transition="in" filter="fade">
                                      <p:cBhvr>
                                        <p:cTn id="14" dur="500"/>
                                        <p:tgtEl>
                                          <p:spTgt spid="17"/>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9" presetClass="entr" presetSubtype="0" decel="10000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500" fill="hold"/>
                                        <p:tgtEl>
                                          <p:spTgt spid="21"/>
                                        </p:tgtEl>
                                        <p:attrNameLst>
                                          <p:attrName>ppt_w</p:attrName>
                                        </p:attrNameLst>
                                      </p:cBhvr>
                                      <p:tavLst>
                                        <p:tav tm="0">
                                          <p:val>
                                            <p:fltVal val="0"/>
                                          </p:val>
                                        </p:tav>
                                        <p:tav tm="100000">
                                          <p:val>
                                            <p:strVal val="#ppt_w"/>
                                          </p:val>
                                        </p:tav>
                                      </p:tavLst>
                                    </p:anim>
                                    <p:anim calcmode="lin" valueType="num">
                                      <p:cBhvr>
                                        <p:cTn id="31" dur="500" fill="hold"/>
                                        <p:tgtEl>
                                          <p:spTgt spid="21"/>
                                        </p:tgtEl>
                                        <p:attrNameLst>
                                          <p:attrName>ppt_h</p:attrName>
                                        </p:attrNameLst>
                                      </p:cBhvr>
                                      <p:tavLst>
                                        <p:tav tm="0">
                                          <p:val>
                                            <p:fltVal val="0"/>
                                          </p:val>
                                        </p:tav>
                                        <p:tav tm="100000">
                                          <p:val>
                                            <p:strVal val="#ppt_h"/>
                                          </p:val>
                                        </p:tav>
                                      </p:tavLst>
                                    </p:anim>
                                    <p:anim calcmode="lin" valueType="num">
                                      <p:cBhvr>
                                        <p:cTn id="32" dur="500" fill="hold"/>
                                        <p:tgtEl>
                                          <p:spTgt spid="21"/>
                                        </p:tgtEl>
                                        <p:attrNameLst>
                                          <p:attrName>style.rotation</p:attrName>
                                        </p:attrNameLst>
                                      </p:cBhvr>
                                      <p:tavLst>
                                        <p:tav tm="0">
                                          <p:val>
                                            <p:fltVal val="360"/>
                                          </p:val>
                                        </p:tav>
                                        <p:tav tm="100000">
                                          <p:val>
                                            <p:fltVal val="0"/>
                                          </p:val>
                                        </p:tav>
                                      </p:tavLst>
                                    </p:anim>
                                    <p:animEffect transition="in" filter="fade">
                                      <p:cBhvr>
                                        <p:cTn id="33" dur="500"/>
                                        <p:tgtEl>
                                          <p:spTgt spid="21"/>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ppt_x</p:attrName>
                                        </p:attrNameLst>
                                      </p:cBhvr>
                                      <p:tavLst>
                                        <p:tav tm="0">
                                          <p:val>
                                            <p:strVal val="#ppt_x"/>
                                          </p:val>
                                        </p:tav>
                                        <p:tav tm="100000">
                                          <p:val>
                                            <p:strVal val="#ppt_x"/>
                                          </p:val>
                                        </p:tav>
                                      </p:tavLst>
                                    </p:anim>
                                    <p:anim calcmode="lin" valueType="num">
                                      <p:cBhvr>
                                        <p:cTn id="45" dur="1000" fill="hold"/>
                                        <p:tgtEl>
                                          <p:spTgt spid="2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49" presetClass="entr" presetSubtype="0" decel="10000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 calcmode="lin" valueType="num">
                                      <p:cBhvr>
                                        <p:cTn id="51" dur="500" fill="hold"/>
                                        <p:tgtEl>
                                          <p:spTgt spid="24"/>
                                        </p:tgtEl>
                                        <p:attrNameLst>
                                          <p:attrName>style.rotation</p:attrName>
                                        </p:attrNameLst>
                                      </p:cBhvr>
                                      <p:tavLst>
                                        <p:tav tm="0">
                                          <p:val>
                                            <p:fltVal val="360"/>
                                          </p:val>
                                        </p:tav>
                                        <p:tav tm="100000">
                                          <p:val>
                                            <p:fltVal val="0"/>
                                          </p:val>
                                        </p:tav>
                                      </p:tavLst>
                                    </p:anim>
                                    <p:animEffect transition="in" filter="fade">
                                      <p:cBhvr>
                                        <p:cTn id="52" dur="500"/>
                                        <p:tgtEl>
                                          <p:spTgt spid="24"/>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500" fill="hold"/>
                                        <p:tgtEl>
                                          <p:spTgt spid="23"/>
                                        </p:tgtEl>
                                        <p:attrNameLst>
                                          <p:attrName>ppt_w</p:attrName>
                                        </p:attrNameLst>
                                      </p:cBhvr>
                                      <p:tavLst>
                                        <p:tav tm="0">
                                          <p:val>
                                            <p:fltVal val="0"/>
                                          </p:val>
                                        </p:tav>
                                        <p:tav tm="100000">
                                          <p:val>
                                            <p:strVal val="#ppt_w"/>
                                          </p:val>
                                        </p:tav>
                                      </p:tavLst>
                                    </p:anim>
                                    <p:anim calcmode="lin" valueType="num">
                                      <p:cBhvr>
                                        <p:cTn id="57" dur="500" fill="hold"/>
                                        <p:tgtEl>
                                          <p:spTgt spid="23"/>
                                        </p:tgtEl>
                                        <p:attrNameLst>
                                          <p:attrName>ppt_h</p:attrName>
                                        </p:attrNameLst>
                                      </p:cBhvr>
                                      <p:tavLst>
                                        <p:tav tm="0">
                                          <p:val>
                                            <p:fltVal val="0"/>
                                          </p:val>
                                        </p:tav>
                                        <p:tav tm="100000">
                                          <p:val>
                                            <p:strVal val="#ppt_h"/>
                                          </p:val>
                                        </p:tav>
                                      </p:tavLst>
                                    </p:anim>
                                    <p:animEffect transition="in" filter="fade">
                                      <p:cBhvr>
                                        <p:cTn id="58" dur="500"/>
                                        <p:tgtEl>
                                          <p:spTgt spid="23"/>
                                        </p:tgtEl>
                                      </p:cBhvr>
                                    </p:animEffect>
                                  </p:childTnLst>
                                </p:cTn>
                              </p:par>
                            </p:childTnLst>
                          </p:cTn>
                        </p:par>
                        <p:par>
                          <p:cTn id="59" fill="hold">
                            <p:stCondLst>
                              <p:cond delay="5500"/>
                            </p:stCondLst>
                            <p:childTnLst>
                              <p:par>
                                <p:cTn id="60" presetID="42"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9" presetClass="entr" presetSubtype="0" decel="100000"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 calcmode="lin" valueType="num">
                                      <p:cBhvr>
                                        <p:cTn id="70" dur="500" fill="hold"/>
                                        <p:tgtEl>
                                          <p:spTgt spid="27"/>
                                        </p:tgtEl>
                                        <p:attrNameLst>
                                          <p:attrName>style.rotation</p:attrName>
                                        </p:attrNameLst>
                                      </p:cBhvr>
                                      <p:tavLst>
                                        <p:tav tm="0">
                                          <p:val>
                                            <p:fltVal val="360"/>
                                          </p:val>
                                        </p:tav>
                                        <p:tav tm="100000">
                                          <p:val>
                                            <p:fltVal val="0"/>
                                          </p:val>
                                        </p:tav>
                                      </p:tavLst>
                                    </p:anim>
                                    <p:animEffect transition="in" filter="fade">
                                      <p:cBhvr>
                                        <p:cTn id="71" dur="500"/>
                                        <p:tgtEl>
                                          <p:spTgt spid="27"/>
                                        </p:tgtEl>
                                      </p:cBhvr>
                                    </p:animEffect>
                                  </p:childTnLst>
                                </p:cTn>
                              </p:par>
                            </p:childTnLst>
                          </p:cTn>
                        </p:par>
                        <p:par>
                          <p:cTn id="72" fill="hold">
                            <p:stCondLst>
                              <p:cond delay="7000"/>
                            </p:stCondLst>
                            <p:childTnLst>
                              <p:par>
                                <p:cTn id="73" presetID="53" presetClass="entr" presetSubtype="16"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1000"/>
                                        <p:tgtEl>
                                          <p:spTgt spid="28"/>
                                        </p:tgtEl>
                                      </p:cBhvr>
                                    </p:animEffect>
                                    <p:anim calcmode="lin" valueType="num">
                                      <p:cBhvr>
                                        <p:cTn id="82" dur="1000" fill="hold"/>
                                        <p:tgtEl>
                                          <p:spTgt spid="28"/>
                                        </p:tgtEl>
                                        <p:attrNameLst>
                                          <p:attrName>ppt_x</p:attrName>
                                        </p:attrNameLst>
                                      </p:cBhvr>
                                      <p:tavLst>
                                        <p:tav tm="0">
                                          <p:val>
                                            <p:strVal val="#ppt_x"/>
                                          </p:val>
                                        </p:tav>
                                        <p:tav tm="100000">
                                          <p:val>
                                            <p:strVal val="#ppt_x"/>
                                          </p:val>
                                        </p:tav>
                                      </p:tavLst>
                                    </p:anim>
                                    <p:anim calcmode="lin" valueType="num">
                                      <p:cBhvr>
                                        <p:cTn id="8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19" grpId="0"/>
      <p:bldP spid="20" grpId="0" animBg="1"/>
      <p:bldP spid="21" grpId="0" animBg="1"/>
      <p:bldP spid="22" grpId="0"/>
      <p:bldP spid="23" grpId="0" animBg="1"/>
      <p:bldP spid="24" grpId="0" animBg="1"/>
      <p:bldP spid="25" grpId="0"/>
      <p:bldP spid="26" grpId="0" animBg="1"/>
      <p:bldP spid="27" grpId="0" animBg="1"/>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1290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2018-01-03T18:23:11Z</dcterms:modified>
</cp:coreProperties>
</file>