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32" y="3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245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FF746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4CC8EC"/>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F4C956"/>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57CCC6"/>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4CC8EC"/>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solidFill>
              <a:schemeClr val="tx1">
                <a:alpha val="50000"/>
              </a:schemeClr>
            </a:soli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20B1D093-F85B-47FC-A14A-E71631E7E2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89515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2018-11-20T18:04:08Z</dcterms:modified>
</cp:coreProperties>
</file>