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086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chemeClr val="bg2">
                <a:lumMod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chemeClr val="bg2">
                <a:lumMod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chemeClr val="bg2">
                <a:lumMod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chemeClr val="bg2">
                <a:lumMod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solidFill>
              <a:schemeClr val="bg2">
                <a:lumMod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81172" y="2276815"/>
              <a:ext cx="868681" cy="868680"/>
            </a:xfrm>
            <a:prstGeom prst="ellipse">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solidFill>
              <a:schemeClr val="bg2">
                <a:lumMod val="2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70691" y="248382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94BAF8B0-4563-4151-AB10-46E1482A32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02209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2018-11-20T18:00:32Z</dcterms:modified>
</cp:coreProperties>
</file>