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571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FF7467"/>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FF7467"/>
                  </a:solidFill>
                  <a:latin typeface="Bernard MT Condensed" panose="02050806060905020404" pitchFamily="18" charset="0"/>
                </a:rPr>
                <a:t>LOREM IPSUM</a:t>
              </a:r>
              <a:endParaRPr lang="en-US" sz="200" b="1" dirty="0">
                <a:solidFill>
                  <a:srgbClr val="FF7467"/>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4CC8EC"/>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4CC8EC"/>
                  </a:solidFill>
                  <a:latin typeface="Bernard MT Condensed" panose="02050806060905020404" pitchFamily="18" charset="0"/>
                </a:rPr>
                <a:t>LOREM IPSUM</a:t>
              </a:r>
              <a:endParaRPr lang="en-US" sz="200" b="1" dirty="0">
                <a:solidFill>
                  <a:srgbClr val="4CC8EC"/>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F4C956"/>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F4C956"/>
                  </a:solidFill>
                  <a:latin typeface="Bernard MT Condensed" panose="02050806060905020404" pitchFamily="18" charset="0"/>
                </a:rPr>
                <a:t>LOREM IPSUM</a:t>
              </a:r>
              <a:endParaRPr lang="en-US" sz="200" b="1" dirty="0">
                <a:solidFill>
                  <a:srgbClr val="F4C956"/>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57CCC6"/>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57CCC6"/>
                  </a:solidFill>
                  <a:latin typeface="Bernard MT Condensed" panose="02050806060905020404" pitchFamily="18" charset="0"/>
                </a:rPr>
                <a:t>LOREM IPSUM</a:t>
              </a:r>
              <a:endParaRPr lang="en-US" sz="200" b="1" dirty="0">
                <a:solidFill>
                  <a:srgbClr val="57CCC6"/>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3028CA2A-1473-4D70-BE14-A41568A1A5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650688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2018-11-20T17:57:55Z</dcterms:modified>
</cp:coreProperties>
</file>