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945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6727204" y="671386"/>
            <a:ext cx="2743204" cy="2402958"/>
            <a:chOff x="4437162" y="5884"/>
            <a:chExt cx="4417102" cy="3869226"/>
          </a:xfrm>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8020382" y="1541040"/>
            <a:ext cx="2743200" cy="2402958"/>
            <a:chOff x="4437163" y="5885"/>
            <a:chExt cx="4417102" cy="3869226"/>
          </a:xfrm>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7907614" y="3086992"/>
            <a:ext cx="2743200" cy="2402958"/>
            <a:chOff x="4437163" y="5885"/>
            <a:chExt cx="4417099" cy="3869225"/>
          </a:xfrm>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6505837" y="3756741"/>
            <a:ext cx="2743200" cy="2402958"/>
            <a:chOff x="4437163" y="5885"/>
            <a:chExt cx="4417099" cy="3869225"/>
          </a:xfrm>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5225767" y="2886284"/>
            <a:ext cx="2743200" cy="2402958"/>
            <a:chOff x="4437163" y="5885"/>
            <a:chExt cx="4417100" cy="3869226"/>
          </a:xfrm>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FF928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Shape 43">
            <a:extLst>
              <a:ext uri="{FF2B5EF4-FFF2-40B4-BE49-F238E27FC236}">
                <a16:creationId xmlns:a16="http://schemas.microsoft.com/office/drawing/2014/main" id="{E49D4A3D-E5BF-4D25-B3F7-EE06AC23FDE1}"/>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TextBox 44">
            <a:extLst>
              <a:ext uri="{FF2B5EF4-FFF2-40B4-BE49-F238E27FC236}">
                <a16:creationId xmlns:a16="http://schemas.microsoft.com/office/drawing/2014/main" id="{4A8C1D88-24F1-42D9-A6F6-6867D82803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7615575" y="3063240"/>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8437332" y="286795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8461214" y="3616088"/>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7812094" y="3937433"/>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7177235" y="343869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7792482" y="258929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TextBox 52">
            <a:extLst>
              <a:ext uri="{FF2B5EF4-FFF2-40B4-BE49-F238E27FC236}">
                <a16:creationId xmlns:a16="http://schemas.microsoft.com/office/drawing/2014/main" id="{6E1BDDDB-B6FE-43DB-985E-8D99E9FB60D6}"/>
              </a:ext>
            </a:extLst>
          </p:cNvPr>
          <p:cNvSpPr txBox="1"/>
          <p:nvPr/>
        </p:nvSpPr>
        <p:spPr>
          <a:xfrm>
            <a:off x="7313272" y="847437"/>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2311A95C-5035-4218-A253-697537419396}"/>
              </a:ext>
            </a:extLst>
          </p:cNvPr>
          <p:cNvSpPr txBox="1"/>
          <p:nvPr/>
        </p:nvSpPr>
        <p:spPr>
          <a:xfrm>
            <a:off x="8988310" y="1812222"/>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DFB8B7B8-E660-4E50-8450-FF5A3D52CAFC}"/>
              </a:ext>
            </a:extLst>
          </p:cNvPr>
          <p:cNvSpPr txBox="1"/>
          <p:nvPr/>
        </p:nvSpPr>
        <p:spPr>
          <a:xfrm>
            <a:off x="8940901" y="388540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2CAEA83F-849A-4770-9247-E9F529B8684D}"/>
              </a:ext>
            </a:extLst>
          </p:cNvPr>
          <p:cNvSpPr txBox="1"/>
          <p:nvPr/>
        </p:nvSpPr>
        <p:spPr>
          <a:xfrm>
            <a:off x="7198462" y="483772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7" name="TextBox 56">
            <a:extLst>
              <a:ext uri="{FF2B5EF4-FFF2-40B4-BE49-F238E27FC236}">
                <a16:creationId xmlns:a16="http://schemas.microsoft.com/office/drawing/2014/main" id="{6279BCB7-6381-4C39-B4EF-3ABCC7CA360A}"/>
              </a:ext>
            </a:extLst>
          </p:cNvPr>
          <p:cNvSpPr txBox="1"/>
          <p:nvPr/>
        </p:nvSpPr>
        <p:spPr>
          <a:xfrm>
            <a:off x="5478497" y="3775853"/>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pic>
        <p:nvPicPr>
          <p:cNvPr id="36" name="Picture 35">
            <a:hlinkClick r:id="rId2"/>
            <a:extLst>
              <a:ext uri="{FF2B5EF4-FFF2-40B4-BE49-F238E27FC236}">
                <a16:creationId xmlns:a16="http://schemas.microsoft.com/office/drawing/2014/main" id="{5249DB6E-FFFA-4DB9-9976-FAFDD26529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545697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wipe(left)">
                                      <p:cBhvr>
                                        <p:cTn id="10" dur="500"/>
                                        <p:tgtEl>
                                          <p:spTgt spid="44"/>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p:cTn id="50" dur="500" fill="hold"/>
                                        <p:tgtEl>
                                          <p:spTgt spid="47"/>
                                        </p:tgtEl>
                                        <p:attrNameLst>
                                          <p:attrName>ppt_w</p:attrName>
                                        </p:attrNameLst>
                                      </p:cBhvr>
                                      <p:tavLst>
                                        <p:tav tm="0">
                                          <p:val>
                                            <p:fltVal val="0"/>
                                          </p:val>
                                        </p:tav>
                                        <p:tav tm="100000">
                                          <p:val>
                                            <p:strVal val="#ppt_w"/>
                                          </p:val>
                                        </p:tav>
                                      </p:tavLst>
                                    </p:anim>
                                    <p:anim calcmode="lin" valueType="num">
                                      <p:cBhvr>
                                        <p:cTn id="51" dur="500" fill="hold"/>
                                        <p:tgtEl>
                                          <p:spTgt spid="47"/>
                                        </p:tgtEl>
                                        <p:attrNameLst>
                                          <p:attrName>ppt_h</p:attrName>
                                        </p:attrNameLst>
                                      </p:cBhvr>
                                      <p:tavLst>
                                        <p:tav tm="0">
                                          <p:val>
                                            <p:fltVal val="0"/>
                                          </p:val>
                                        </p:tav>
                                        <p:tav tm="100000">
                                          <p:val>
                                            <p:strVal val="#ppt_h"/>
                                          </p:val>
                                        </p:tav>
                                      </p:tavLst>
                                    </p:anim>
                                    <p:animEffect transition="in" filter="fade">
                                      <p:cBhvr>
                                        <p:cTn id="52" dur="500"/>
                                        <p:tgtEl>
                                          <p:spTgt spid="47"/>
                                        </p:tgtEl>
                                      </p:cBhvr>
                                    </p:animEffect>
                                  </p:childTnLst>
                                </p:cTn>
                              </p:par>
                            </p:childTnLst>
                          </p:cTn>
                        </p:par>
                        <p:par>
                          <p:cTn id="53" fill="hold">
                            <p:stCondLst>
                              <p:cond delay="4000"/>
                            </p:stCondLst>
                            <p:childTnLst>
                              <p:par>
                                <p:cTn id="54" presetID="31" presetClass="entr" presetSubtype="0"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1000" fill="hold"/>
                                        <p:tgtEl>
                                          <p:spTgt spid="23"/>
                                        </p:tgtEl>
                                        <p:attrNameLst>
                                          <p:attrName>ppt_w</p:attrName>
                                        </p:attrNameLst>
                                      </p:cBhvr>
                                      <p:tavLst>
                                        <p:tav tm="0">
                                          <p:val>
                                            <p:fltVal val="0"/>
                                          </p:val>
                                        </p:tav>
                                        <p:tav tm="100000">
                                          <p:val>
                                            <p:strVal val="#ppt_w"/>
                                          </p:val>
                                        </p:tav>
                                      </p:tavLst>
                                    </p:anim>
                                    <p:anim calcmode="lin" valueType="num">
                                      <p:cBhvr>
                                        <p:cTn id="57" dur="1000" fill="hold"/>
                                        <p:tgtEl>
                                          <p:spTgt spid="23"/>
                                        </p:tgtEl>
                                        <p:attrNameLst>
                                          <p:attrName>ppt_h</p:attrName>
                                        </p:attrNameLst>
                                      </p:cBhvr>
                                      <p:tavLst>
                                        <p:tav tm="0">
                                          <p:val>
                                            <p:fltVal val="0"/>
                                          </p:val>
                                        </p:tav>
                                        <p:tav tm="100000">
                                          <p:val>
                                            <p:strVal val="#ppt_h"/>
                                          </p:val>
                                        </p:tav>
                                      </p:tavLst>
                                    </p:anim>
                                    <p:anim calcmode="lin" valueType="num">
                                      <p:cBhvr>
                                        <p:cTn id="58" dur="1000" fill="hold"/>
                                        <p:tgtEl>
                                          <p:spTgt spid="23"/>
                                        </p:tgtEl>
                                        <p:attrNameLst>
                                          <p:attrName>style.rotation</p:attrName>
                                        </p:attrNameLst>
                                      </p:cBhvr>
                                      <p:tavLst>
                                        <p:tav tm="0">
                                          <p:val>
                                            <p:fltVal val="90"/>
                                          </p:val>
                                        </p:tav>
                                        <p:tav tm="100000">
                                          <p:val>
                                            <p:fltVal val="0"/>
                                          </p:val>
                                        </p:tav>
                                      </p:tavLst>
                                    </p:anim>
                                    <p:animEffect transition="in" filter="fade">
                                      <p:cBhvr>
                                        <p:cTn id="59" dur="1000"/>
                                        <p:tgtEl>
                                          <p:spTgt spid="23"/>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p:cTn id="63" dur="500" fill="hold"/>
                                        <p:tgtEl>
                                          <p:spTgt spid="52"/>
                                        </p:tgtEl>
                                        <p:attrNameLst>
                                          <p:attrName>ppt_w</p:attrName>
                                        </p:attrNameLst>
                                      </p:cBhvr>
                                      <p:tavLst>
                                        <p:tav tm="0">
                                          <p:val>
                                            <p:fltVal val="0"/>
                                          </p:val>
                                        </p:tav>
                                        <p:tav tm="100000">
                                          <p:val>
                                            <p:strVal val="#ppt_w"/>
                                          </p:val>
                                        </p:tav>
                                      </p:tavLst>
                                    </p:anim>
                                    <p:anim calcmode="lin" valueType="num">
                                      <p:cBhvr>
                                        <p:cTn id="64" dur="500" fill="hold"/>
                                        <p:tgtEl>
                                          <p:spTgt spid="52"/>
                                        </p:tgtEl>
                                        <p:attrNameLst>
                                          <p:attrName>ppt_h</p:attrName>
                                        </p:attrNameLst>
                                      </p:cBhvr>
                                      <p:tavLst>
                                        <p:tav tm="0">
                                          <p:val>
                                            <p:fltVal val="0"/>
                                          </p:val>
                                        </p:tav>
                                        <p:tav tm="100000">
                                          <p:val>
                                            <p:strVal val="#ppt_h"/>
                                          </p:val>
                                        </p:tav>
                                      </p:tavLst>
                                    </p:anim>
                                    <p:animEffect transition="in" filter="fade">
                                      <p:cBhvr>
                                        <p:cTn id="65" dur="500"/>
                                        <p:tgtEl>
                                          <p:spTgt spid="52"/>
                                        </p:tgtEl>
                                      </p:cBhvr>
                                    </p:animEffect>
                                  </p:childTnLst>
                                </p:cTn>
                              </p:par>
                            </p:childTnLst>
                          </p:cTn>
                        </p:par>
                        <p:par>
                          <p:cTn id="66" fill="hold">
                            <p:stCondLst>
                              <p:cond delay="5500"/>
                            </p:stCondLst>
                            <p:childTnLst>
                              <p:par>
                                <p:cTn id="67" presetID="22" presetClass="entr" presetSubtype="1" fill="hold" grpId="0" nodeType="after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wipe(up)">
                                      <p:cBhvr>
                                        <p:cTn id="69" dur="750"/>
                                        <p:tgtEl>
                                          <p:spTgt spid="53"/>
                                        </p:tgtEl>
                                      </p:cBhvr>
                                    </p:animEffect>
                                  </p:childTnLst>
                                </p:cTn>
                              </p:par>
                            </p:childTnLst>
                          </p:cTn>
                        </p:par>
                        <p:par>
                          <p:cTn id="70" fill="hold">
                            <p:stCondLst>
                              <p:cond delay="6250"/>
                            </p:stCondLst>
                            <p:childTnLst>
                              <p:par>
                                <p:cTn id="71" presetID="31" presetClass="entr" presetSubtype="0"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1000" fill="hold"/>
                                        <p:tgtEl>
                                          <p:spTgt spid="24"/>
                                        </p:tgtEl>
                                        <p:attrNameLst>
                                          <p:attrName>ppt_w</p:attrName>
                                        </p:attrNameLst>
                                      </p:cBhvr>
                                      <p:tavLst>
                                        <p:tav tm="0">
                                          <p:val>
                                            <p:fltVal val="0"/>
                                          </p:val>
                                        </p:tav>
                                        <p:tav tm="100000">
                                          <p:val>
                                            <p:strVal val="#ppt_w"/>
                                          </p:val>
                                        </p:tav>
                                      </p:tavLst>
                                    </p:anim>
                                    <p:anim calcmode="lin" valueType="num">
                                      <p:cBhvr>
                                        <p:cTn id="74" dur="1000" fill="hold"/>
                                        <p:tgtEl>
                                          <p:spTgt spid="24"/>
                                        </p:tgtEl>
                                        <p:attrNameLst>
                                          <p:attrName>ppt_h</p:attrName>
                                        </p:attrNameLst>
                                      </p:cBhvr>
                                      <p:tavLst>
                                        <p:tav tm="0">
                                          <p:val>
                                            <p:fltVal val="0"/>
                                          </p:val>
                                        </p:tav>
                                        <p:tav tm="100000">
                                          <p:val>
                                            <p:strVal val="#ppt_h"/>
                                          </p:val>
                                        </p:tav>
                                      </p:tavLst>
                                    </p:anim>
                                    <p:anim calcmode="lin" valueType="num">
                                      <p:cBhvr>
                                        <p:cTn id="75" dur="1000" fill="hold"/>
                                        <p:tgtEl>
                                          <p:spTgt spid="24"/>
                                        </p:tgtEl>
                                        <p:attrNameLst>
                                          <p:attrName>style.rotation</p:attrName>
                                        </p:attrNameLst>
                                      </p:cBhvr>
                                      <p:tavLst>
                                        <p:tav tm="0">
                                          <p:val>
                                            <p:fltVal val="90"/>
                                          </p:val>
                                        </p:tav>
                                        <p:tav tm="100000">
                                          <p:val>
                                            <p:fltVal val="0"/>
                                          </p:val>
                                        </p:tav>
                                      </p:tavLst>
                                    </p:anim>
                                    <p:animEffect transition="in" filter="fade">
                                      <p:cBhvr>
                                        <p:cTn id="76" dur="1000"/>
                                        <p:tgtEl>
                                          <p:spTgt spid="24"/>
                                        </p:tgtEl>
                                      </p:cBhvr>
                                    </p:animEffect>
                                  </p:childTnLst>
                                </p:cTn>
                              </p:par>
                            </p:childTnLst>
                          </p:cTn>
                        </p:par>
                        <p:par>
                          <p:cTn id="77" fill="hold">
                            <p:stCondLst>
                              <p:cond delay="7250"/>
                            </p:stCondLst>
                            <p:childTnLst>
                              <p:par>
                                <p:cTn id="78" presetID="53" presetClass="entr" presetSubtype="16"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childTnLst>
                                </p:cTn>
                              </p:par>
                            </p:childTnLst>
                          </p:cTn>
                        </p:par>
                        <p:par>
                          <p:cTn id="83" fill="hold">
                            <p:stCondLst>
                              <p:cond delay="7750"/>
                            </p:stCondLst>
                            <p:childTnLst>
                              <p:par>
                                <p:cTn id="84" presetID="22" presetClass="entr" presetSubtype="1" fill="hold" grpId="0" nodeType="after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wipe(up)">
                                      <p:cBhvr>
                                        <p:cTn id="86" dur="750"/>
                                        <p:tgtEl>
                                          <p:spTgt spid="54"/>
                                        </p:tgtEl>
                                      </p:cBhvr>
                                    </p:animEffect>
                                  </p:childTnLst>
                                </p:cTn>
                              </p:par>
                            </p:childTnLst>
                          </p:cTn>
                        </p:par>
                        <p:par>
                          <p:cTn id="87" fill="hold">
                            <p:stCondLst>
                              <p:cond delay="8500"/>
                            </p:stCondLst>
                            <p:childTnLst>
                              <p:par>
                                <p:cTn id="88" presetID="31" presetClass="entr" presetSubtype="0" fill="hold" nodeType="after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p:cTn id="90" dur="1000" fill="hold"/>
                                        <p:tgtEl>
                                          <p:spTgt spid="27"/>
                                        </p:tgtEl>
                                        <p:attrNameLst>
                                          <p:attrName>ppt_w</p:attrName>
                                        </p:attrNameLst>
                                      </p:cBhvr>
                                      <p:tavLst>
                                        <p:tav tm="0">
                                          <p:val>
                                            <p:fltVal val="0"/>
                                          </p:val>
                                        </p:tav>
                                        <p:tav tm="100000">
                                          <p:val>
                                            <p:strVal val="#ppt_w"/>
                                          </p:val>
                                        </p:tav>
                                      </p:tavLst>
                                    </p:anim>
                                    <p:anim calcmode="lin" valueType="num">
                                      <p:cBhvr>
                                        <p:cTn id="91" dur="1000" fill="hold"/>
                                        <p:tgtEl>
                                          <p:spTgt spid="27"/>
                                        </p:tgtEl>
                                        <p:attrNameLst>
                                          <p:attrName>ppt_h</p:attrName>
                                        </p:attrNameLst>
                                      </p:cBhvr>
                                      <p:tavLst>
                                        <p:tav tm="0">
                                          <p:val>
                                            <p:fltVal val="0"/>
                                          </p:val>
                                        </p:tav>
                                        <p:tav tm="100000">
                                          <p:val>
                                            <p:strVal val="#ppt_h"/>
                                          </p:val>
                                        </p:tav>
                                      </p:tavLst>
                                    </p:anim>
                                    <p:anim calcmode="lin" valueType="num">
                                      <p:cBhvr>
                                        <p:cTn id="92" dur="1000" fill="hold"/>
                                        <p:tgtEl>
                                          <p:spTgt spid="27"/>
                                        </p:tgtEl>
                                        <p:attrNameLst>
                                          <p:attrName>style.rotation</p:attrName>
                                        </p:attrNameLst>
                                      </p:cBhvr>
                                      <p:tavLst>
                                        <p:tav tm="0">
                                          <p:val>
                                            <p:fltVal val="90"/>
                                          </p:val>
                                        </p:tav>
                                        <p:tav tm="100000">
                                          <p:val>
                                            <p:fltVal val="0"/>
                                          </p:val>
                                        </p:tav>
                                      </p:tavLst>
                                    </p:anim>
                                    <p:animEffect transition="in" filter="fade">
                                      <p:cBhvr>
                                        <p:cTn id="93" dur="1000"/>
                                        <p:tgtEl>
                                          <p:spTgt spid="27"/>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49"/>
                                        </p:tgtEl>
                                        <p:attrNameLst>
                                          <p:attrName>style.visibility</p:attrName>
                                        </p:attrNameLst>
                                      </p:cBhvr>
                                      <p:to>
                                        <p:strVal val="visible"/>
                                      </p:to>
                                    </p:set>
                                    <p:anim calcmode="lin" valueType="num">
                                      <p:cBhvr>
                                        <p:cTn id="97" dur="500" fill="hold"/>
                                        <p:tgtEl>
                                          <p:spTgt spid="49"/>
                                        </p:tgtEl>
                                        <p:attrNameLst>
                                          <p:attrName>ppt_w</p:attrName>
                                        </p:attrNameLst>
                                      </p:cBhvr>
                                      <p:tavLst>
                                        <p:tav tm="0">
                                          <p:val>
                                            <p:fltVal val="0"/>
                                          </p:val>
                                        </p:tav>
                                        <p:tav tm="100000">
                                          <p:val>
                                            <p:strVal val="#ppt_w"/>
                                          </p:val>
                                        </p:tav>
                                      </p:tavLst>
                                    </p:anim>
                                    <p:anim calcmode="lin" valueType="num">
                                      <p:cBhvr>
                                        <p:cTn id="98" dur="500" fill="hold"/>
                                        <p:tgtEl>
                                          <p:spTgt spid="49"/>
                                        </p:tgtEl>
                                        <p:attrNameLst>
                                          <p:attrName>ppt_h</p:attrName>
                                        </p:attrNameLst>
                                      </p:cBhvr>
                                      <p:tavLst>
                                        <p:tav tm="0">
                                          <p:val>
                                            <p:fltVal val="0"/>
                                          </p:val>
                                        </p:tav>
                                        <p:tav tm="100000">
                                          <p:val>
                                            <p:strVal val="#ppt_h"/>
                                          </p:val>
                                        </p:tav>
                                      </p:tavLst>
                                    </p:anim>
                                    <p:animEffect transition="in" filter="fade">
                                      <p:cBhvr>
                                        <p:cTn id="99" dur="500"/>
                                        <p:tgtEl>
                                          <p:spTgt spid="49"/>
                                        </p:tgtEl>
                                      </p:cBhvr>
                                    </p:animEffect>
                                  </p:childTnLst>
                                </p:cTn>
                              </p:par>
                            </p:childTnLst>
                          </p:cTn>
                        </p:par>
                        <p:par>
                          <p:cTn id="100" fill="hold">
                            <p:stCondLst>
                              <p:cond delay="10000"/>
                            </p:stCondLst>
                            <p:childTnLst>
                              <p:par>
                                <p:cTn id="101" presetID="22" presetClass="entr" presetSubtype="1" fill="hold" grpId="0" nodeType="afterEffect">
                                  <p:stCondLst>
                                    <p:cond delay="0"/>
                                  </p:stCondLst>
                                  <p:childTnLst>
                                    <p:set>
                                      <p:cBhvr>
                                        <p:cTn id="102" dur="1" fill="hold">
                                          <p:stCondLst>
                                            <p:cond delay="0"/>
                                          </p:stCondLst>
                                        </p:cTn>
                                        <p:tgtEl>
                                          <p:spTgt spid="55"/>
                                        </p:tgtEl>
                                        <p:attrNameLst>
                                          <p:attrName>style.visibility</p:attrName>
                                        </p:attrNameLst>
                                      </p:cBhvr>
                                      <p:to>
                                        <p:strVal val="visible"/>
                                      </p:to>
                                    </p:set>
                                    <p:animEffect transition="in" filter="wipe(up)">
                                      <p:cBhvr>
                                        <p:cTn id="103" dur="750"/>
                                        <p:tgtEl>
                                          <p:spTgt spid="55"/>
                                        </p:tgtEl>
                                      </p:cBhvr>
                                    </p:animEffect>
                                  </p:childTnLst>
                                </p:cTn>
                              </p:par>
                            </p:childTnLst>
                          </p:cTn>
                        </p:par>
                        <p:par>
                          <p:cTn id="104" fill="hold">
                            <p:stCondLst>
                              <p:cond delay="10750"/>
                            </p:stCondLst>
                            <p:childTnLst>
                              <p:par>
                                <p:cTn id="105" presetID="31" presetClass="entr" presetSubtype="0" fill="hold" nodeType="afterEffect">
                                  <p:stCondLst>
                                    <p:cond delay="0"/>
                                  </p:stCondLst>
                                  <p:childTnLst>
                                    <p:set>
                                      <p:cBhvr>
                                        <p:cTn id="106" dur="1" fill="hold">
                                          <p:stCondLst>
                                            <p:cond delay="0"/>
                                          </p:stCondLst>
                                        </p:cTn>
                                        <p:tgtEl>
                                          <p:spTgt spid="30"/>
                                        </p:tgtEl>
                                        <p:attrNameLst>
                                          <p:attrName>style.visibility</p:attrName>
                                        </p:attrNameLst>
                                      </p:cBhvr>
                                      <p:to>
                                        <p:strVal val="visible"/>
                                      </p:to>
                                    </p:set>
                                    <p:anim calcmode="lin" valueType="num">
                                      <p:cBhvr>
                                        <p:cTn id="107" dur="1000" fill="hold"/>
                                        <p:tgtEl>
                                          <p:spTgt spid="30"/>
                                        </p:tgtEl>
                                        <p:attrNameLst>
                                          <p:attrName>ppt_w</p:attrName>
                                        </p:attrNameLst>
                                      </p:cBhvr>
                                      <p:tavLst>
                                        <p:tav tm="0">
                                          <p:val>
                                            <p:fltVal val="0"/>
                                          </p:val>
                                        </p:tav>
                                        <p:tav tm="100000">
                                          <p:val>
                                            <p:strVal val="#ppt_w"/>
                                          </p:val>
                                        </p:tav>
                                      </p:tavLst>
                                    </p:anim>
                                    <p:anim calcmode="lin" valueType="num">
                                      <p:cBhvr>
                                        <p:cTn id="108" dur="1000" fill="hold"/>
                                        <p:tgtEl>
                                          <p:spTgt spid="30"/>
                                        </p:tgtEl>
                                        <p:attrNameLst>
                                          <p:attrName>ppt_h</p:attrName>
                                        </p:attrNameLst>
                                      </p:cBhvr>
                                      <p:tavLst>
                                        <p:tav tm="0">
                                          <p:val>
                                            <p:fltVal val="0"/>
                                          </p:val>
                                        </p:tav>
                                        <p:tav tm="100000">
                                          <p:val>
                                            <p:strVal val="#ppt_h"/>
                                          </p:val>
                                        </p:tav>
                                      </p:tavLst>
                                    </p:anim>
                                    <p:anim calcmode="lin" valueType="num">
                                      <p:cBhvr>
                                        <p:cTn id="109" dur="1000" fill="hold"/>
                                        <p:tgtEl>
                                          <p:spTgt spid="30"/>
                                        </p:tgtEl>
                                        <p:attrNameLst>
                                          <p:attrName>style.rotation</p:attrName>
                                        </p:attrNameLst>
                                      </p:cBhvr>
                                      <p:tavLst>
                                        <p:tav tm="0">
                                          <p:val>
                                            <p:fltVal val="90"/>
                                          </p:val>
                                        </p:tav>
                                        <p:tav tm="100000">
                                          <p:val>
                                            <p:fltVal val="0"/>
                                          </p:val>
                                        </p:tav>
                                      </p:tavLst>
                                    </p:anim>
                                    <p:animEffect transition="in" filter="fade">
                                      <p:cBhvr>
                                        <p:cTn id="110" dur="1000"/>
                                        <p:tgtEl>
                                          <p:spTgt spid="30"/>
                                        </p:tgtEl>
                                      </p:cBhvr>
                                    </p:animEffect>
                                  </p:childTnLst>
                                </p:cTn>
                              </p:par>
                            </p:childTnLst>
                          </p:cTn>
                        </p:par>
                        <p:par>
                          <p:cTn id="111" fill="hold">
                            <p:stCondLst>
                              <p:cond delay="11750"/>
                            </p:stCondLst>
                            <p:childTnLst>
                              <p:par>
                                <p:cTn id="112" presetID="53" presetClass="entr" presetSubtype="16" fill="hold" grpId="0" nodeType="afterEffect">
                                  <p:stCondLst>
                                    <p:cond delay="0"/>
                                  </p:stCondLst>
                                  <p:childTnLst>
                                    <p:set>
                                      <p:cBhvr>
                                        <p:cTn id="113" dur="1" fill="hold">
                                          <p:stCondLst>
                                            <p:cond delay="0"/>
                                          </p:stCondLst>
                                        </p:cTn>
                                        <p:tgtEl>
                                          <p:spTgt spid="50"/>
                                        </p:tgtEl>
                                        <p:attrNameLst>
                                          <p:attrName>style.visibility</p:attrName>
                                        </p:attrNameLst>
                                      </p:cBhvr>
                                      <p:to>
                                        <p:strVal val="visible"/>
                                      </p:to>
                                    </p:set>
                                    <p:anim calcmode="lin" valueType="num">
                                      <p:cBhvr>
                                        <p:cTn id="114" dur="500" fill="hold"/>
                                        <p:tgtEl>
                                          <p:spTgt spid="50"/>
                                        </p:tgtEl>
                                        <p:attrNameLst>
                                          <p:attrName>ppt_w</p:attrName>
                                        </p:attrNameLst>
                                      </p:cBhvr>
                                      <p:tavLst>
                                        <p:tav tm="0">
                                          <p:val>
                                            <p:fltVal val="0"/>
                                          </p:val>
                                        </p:tav>
                                        <p:tav tm="100000">
                                          <p:val>
                                            <p:strVal val="#ppt_w"/>
                                          </p:val>
                                        </p:tav>
                                      </p:tavLst>
                                    </p:anim>
                                    <p:anim calcmode="lin" valueType="num">
                                      <p:cBhvr>
                                        <p:cTn id="115" dur="500" fill="hold"/>
                                        <p:tgtEl>
                                          <p:spTgt spid="50"/>
                                        </p:tgtEl>
                                        <p:attrNameLst>
                                          <p:attrName>ppt_h</p:attrName>
                                        </p:attrNameLst>
                                      </p:cBhvr>
                                      <p:tavLst>
                                        <p:tav tm="0">
                                          <p:val>
                                            <p:fltVal val="0"/>
                                          </p:val>
                                        </p:tav>
                                        <p:tav tm="100000">
                                          <p:val>
                                            <p:strVal val="#ppt_h"/>
                                          </p:val>
                                        </p:tav>
                                      </p:tavLst>
                                    </p:anim>
                                    <p:animEffect transition="in" filter="fade">
                                      <p:cBhvr>
                                        <p:cTn id="116" dur="500"/>
                                        <p:tgtEl>
                                          <p:spTgt spid="50"/>
                                        </p:tgtEl>
                                      </p:cBhvr>
                                    </p:animEffect>
                                  </p:childTnLst>
                                </p:cTn>
                              </p:par>
                            </p:childTnLst>
                          </p:cTn>
                        </p:par>
                        <p:par>
                          <p:cTn id="117" fill="hold">
                            <p:stCondLst>
                              <p:cond delay="12250"/>
                            </p:stCondLst>
                            <p:childTnLst>
                              <p:par>
                                <p:cTn id="118" presetID="22" presetClass="entr" presetSubtype="1" fill="hold" grpId="0" nodeType="after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wipe(up)">
                                      <p:cBhvr>
                                        <p:cTn id="120" dur="750"/>
                                        <p:tgtEl>
                                          <p:spTgt spid="56"/>
                                        </p:tgtEl>
                                      </p:cBhvr>
                                    </p:animEffect>
                                  </p:childTnLst>
                                </p:cTn>
                              </p:par>
                            </p:childTnLst>
                          </p:cTn>
                        </p:par>
                        <p:par>
                          <p:cTn id="121" fill="hold">
                            <p:stCondLst>
                              <p:cond delay="13000"/>
                            </p:stCondLst>
                            <p:childTnLst>
                              <p:par>
                                <p:cTn id="122" presetID="31" presetClass="entr" presetSubtype="0" fill="hold" nodeType="afterEffect">
                                  <p:stCondLst>
                                    <p:cond delay="0"/>
                                  </p:stCondLst>
                                  <p:childTnLst>
                                    <p:set>
                                      <p:cBhvr>
                                        <p:cTn id="123" dur="1" fill="hold">
                                          <p:stCondLst>
                                            <p:cond delay="0"/>
                                          </p:stCondLst>
                                        </p:cTn>
                                        <p:tgtEl>
                                          <p:spTgt spid="33"/>
                                        </p:tgtEl>
                                        <p:attrNameLst>
                                          <p:attrName>style.visibility</p:attrName>
                                        </p:attrNameLst>
                                      </p:cBhvr>
                                      <p:to>
                                        <p:strVal val="visible"/>
                                      </p:to>
                                    </p:set>
                                    <p:anim calcmode="lin" valueType="num">
                                      <p:cBhvr>
                                        <p:cTn id="124" dur="1000" fill="hold"/>
                                        <p:tgtEl>
                                          <p:spTgt spid="33"/>
                                        </p:tgtEl>
                                        <p:attrNameLst>
                                          <p:attrName>ppt_w</p:attrName>
                                        </p:attrNameLst>
                                      </p:cBhvr>
                                      <p:tavLst>
                                        <p:tav tm="0">
                                          <p:val>
                                            <p:fltVal val="0"/>
                                          </p:val>
                                        </p:tav>
                                        <p:tav tm="100000">
                                          <p:val>
                                            <p:strVal val="#ppt_w"/>
                                          </p:val>
                                        </p:tav>
                                      </p:tavLst>
                                    </p:anim>
                                    <p:anim calcmode="lin" valueType="num">
                                      <p:cBhvr>
                                        <p:cTn id="125" dur="1000" fill="hold"/>
                                        <p:tgtEl>
                                          <p:spTgt spid="33"/>
                                        </p:tgtEl>
                                        <p:attrNameLst>
                                          <p:attrName>ppt_h</p:attrName>
                                        </p:attrNameLst>
                                      </p:cBhvr>
                                      <p:tavLst>
                                        <p:tav tm="0">
                                          <p:val>
                                            <p:fltVal val="0"/>
                                          </p:val>
                                        </p:tav>
                                        <p:tav tm="100000">
                                          <p:val>
                                            <p:strVal val="#ppt_h"/>
                                          </p:val>
                                        </p:tav>
                                      </p:tavLst>
                                    </p:anim>
                                    <p:anim calcmode="lin" valueType="num">
                                      <p:cBhvr>
                                        <p:cTn id="126" dur="1000" fill="hold"/>
                                        <p:tgtEl>
                                          <p:spTgt spid="33"/>
                                        </p:tgtEl>
                                        <p:attrNameLst>
                                          <p:attrName>style.rotation</p:attrName>
                                        </p:attrNameLst>
                                      </p:cBhvr>
                                      <p:tavLst>
                                        <p:tav tm="0">
                                          <p:val>
                                            <p:fltVal val="90"/>
                                          </p:val>
                                        </p:tav>
                                        <p:tav tm="100000">
                                          <p:val>
                                            <p:fltVal val="0"/>
                                          </p:val>
                                        </p:tav>
                                      </p:tavLst>
                                    </p:anim>
                                    <p:animEffect transition="in" filter="fade">
                                      <p:cBhvr>
                                        <p:cTn id="127" dur="1000"/>
                                        <p:tgtEl>
                                          <p:spTgt spid="33"/>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p:cTn id="131" dur="500" fill="hold"/>
                                        <p:tgtEl>
                                          <p:spTgt spid="51"/>
                                        </p:tgtEl>
                                        <p:attrNameLst>
                                          <p:attrName>ppt_w</p:attrName>
                                        </p:attrNameLst>
                                      </p:cBhvr>
                                      <p:tavLst>
                                        <p:tav tm="0">
                                          <p:val>
                                            <p:fltVal val="0"/>
                                          </p:val>
                                        </p:tav>
                                        <p:tav tm="100000">
                                          <p:val>
                                            <p:strVal val="#ppt_w"/>
                                          </p:val>
                                        </p:tav>
                                      </p:tavLst>
                                    </p:anim>
                                    <p:anim calcmode="lin" valueType="num">
                                      <p:cBhvr>
                                        <p:cTn id="132" dur="500" fill="hold"/>
                                        <p:tgtEl>
                                          <p:spTgt spid="51"/>
                                        </p:tgtEl>
                                        <p:attrNameLst>
                                          <p:attrName>ppt_h</p:attrName>
                                        </p:attrNameLst>
                                      </p:cBhvr>
                                      <p:tavLst>
                                        <p:tav tm="0">
                                          <p:val>
                                            <p:fltVal val="0"/>
                                          </p:val>
                                        </p:tav>
                                        <p:tav tm="100000">
                                          <p:val>
                                            <p:strVal val="#ppt_h"/>
                                          </p:val>
                                        </p:tav>
                                      </p:tavLst>
                                    </p:anim>
                                    <p:animEffect transition="in" filter="fade">
                                      <p:cBhvr>
                                        <p:cTn id="133" dur="500"/>
                                        <p:tgtEl>
                                          <p:spTgt spid="51"/>
                                        </p:tgtEl>
                                      </p:cBhvr>
                                    </p:animEffect>
                                  </p:childTnLst>
                                </p:cTn>
                              </p:par>
                            </p:childTnLst>
                          </p:cTn>
                        </p:par>
                        <p:par>
                          <p:cTn id="134" fill="hold">
                            <p:stCondLst>
                              <p:cond delay="14500"/>
                            </p:stCondLst>
                            <p:childTnLst>
                              <p:par>
                                <p:cTn id="135" presetID="22" presetClass="entr" presetSubtype="1" fill="hold" grpId="0" nodeType="afterEffect">
                                  <p:stCondLst>
                                    <p:cond delay="0"/>
                                  </p:stCondLst>
                                  <p:childTnLst>
                                    <p:set>
                                      <p:cBhvr>
                                        <p:cTn id="136" dur="1" fill="hold">
                                          <p:stCondLst>
                                            <p:cond delay="0"/>
                                          </p:stCondLst>
                                        </p:cTn>
                                        <p:tgtEl>
                                          <p:spTgt spid="57"/>
                                        </p:tgtEl>
                                        <p:attrNameLst>
                                          <p:attrName>style.visibility</p:attrName>
                                        </p:attrNameLst>
                                      </p:cBhvr>
                                      <p:to>
                                        <p:strVal val="visible"/>
                                      </p:to>
                                    </p:set>
                                    <p:animEffect transition="in" filter="wipe(up)">
                                      <p:cBhvr>
                                        <p:cTn id="137" dur="75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build="p"/>
      <p:bldP spid="46" grpId="0"/>
      <p:bldP spid="47" grpId="0" animBg="1"/>
      <p:bldP spid="48" grpId="0" animBg="1"/>
      <p:bldP spid="49" grpId="0" animBg="1"/>
      <p:bldP spid="50" grpId="0" animBg="1"/>
      <p:bldP spid="51" grpId="0" animBg="1"/>
      <p:bldP spid="52" grpId="0" animBg="1"/>
      <p:bldP spid="53" grpId="0"/>
      <p:bldP spid="54"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2018-11-20T17:53:58Z</dcterms:modified>
</cp:coreProperties>
</file>