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19617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66780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FF7467"/>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4CC8EC"/>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F4C956"/>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57CCC6"/>
          </a:soli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4400"/>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0" name="Text Placeholder 3"/>
          <p:cNvSpPr txBox="1">
            <a:spLocks/>
          </p:cNvSpPr>
          <p:nvPr/>
        </p:nvSpPr>
        <p:spPr>
          <a:xfrm>
            <a:off x="4072998"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824754"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55532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292682" y="2114752"/>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926407"/>
          </a:xfrm>
          <a:prstGeom prst="rect">
            <a:avLst/>
          </a:prstGeom>
          <a:noFill/>
        </p:spPr>
        <p:txBody>
          <a:bodyPr wrap="square" rtlCol="0">
            <a:spAutoFit/>
          </a:bodyPr>
          <a:lstStyle/>
          <a:p>
            <a:pPr defTabSz="1219170">
              <a:spcBef>
                <a:spcPct val="20000"/>
              </a:spcBef>
              <a:defRPr/>
            </a:pPr>
            <a:r>
              <a:rPr lang="en-US" sz="1400" b="1" dirty="0">
                <a:solidFill>
                  <a:schemeClr val="bg1"/>
                </a:solidFill>
              </a:rPr>
              <a:t>LOREM IPSUM 04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072998"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824754"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55532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292682" y="3260920"/>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072998"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824754"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55532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292682" y="4444516"/>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3600"/>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072998"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824754"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55532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292682" y="5634029"/>
            <a:ext cx="1107546" cy="246221"/>
          </a:xfrm>
          <a:prstGeom prst="rect">
            <a:avLst/>
          </a:prstGeom>
          <a:ln>
            <a:noFill/>
          </a:ln>
          <a:effectLst/>
          <a:scene3d>
            <a:camera prst="orthographicFront">
              <a:rot lat="0" lon="0" rev="0"/>
            </a:camera>
            <a:lightRig rig="brightRoom" dir="t">
              <a:rot lat="0" lon="0" rev="600000"/>
            </a:lightRig>
          </a:scene3d>
          <a:sp3d prstMaterial="metal">
            <a:bevelT w="38100" h="57150" prst="angle"/>
          </a:sp3d>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rgbClr val="585858"/>
                </a:solidFill>
              </a:rPr>
              <a:t>Lorem Ipsum</a:t>
            </a:r>
          </a:p>
        </p:txBody>
      </p:sp>
      <p:pic>
        <p:nvPicPr>
          <p:cNvPr id="43" name="Picture 42">
            <a:hlinkClick r:id="rId3"/>
            <a:extLst>
              <a:ext uri="{FF2B5EF4-FFF2-40B4-BE49-F238E27FC236}">
                <a16:creationId xmlns:a16="http://schemas.microsoft.com/office/drawing/2014/main" id="{DFC5A851-D805-42B6-9127-1D04F561CA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72720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1273</Words>
  <Application>Microsoft Office PowerPoint</Application>
  <PresentationFormat>Widescreen</PresentationFormat>
  <Paragraphs>81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2018-11-20T17:51:15Z</dcterms:modified>
</cp:coreProperties>
</file>