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8"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383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chemeClr val="bg2">
                <a:lumMod val="2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60DCF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chemeClr val="bg2">
                    <a:lumMod val="25000"/>
                  </a:schemeClr>
                </a:solidFill>
                <a:latin typeface="Bernard MT Condensed" panose="02050806060905020404" pitchFamily="18" charset="0"/>
              </a:rPr>
              <a:t>$12,481</a:t>
            </a:r>
            <a:endParaRPr lang="en-US" sz="2000" dirty="0">
              <a:solidFill>
                <a:schemeClr val="bg2">
                  <a:lumMod val="25000"/>
                </a:schemeClr>
              </a:solidFill>
            </a:endParaRPr>
          </a:p>
        </p:txBody>
      </p:sp>
      <p:pic>
        <p:nvPicPr>
          <p:cNvPr id="53" name="Picture 52">
            <a:hlinkClick r:id="rId2"/>
            <a:extLst>
              <a:ext uri="{FF2B5EF4-FFF2-40B4-BE49-F238E27FC236}">
                <a16:creationId xmlns:a16="http://schemas.microsoft.com/office/drawing/2014/main" id="{76B4C152-5AC9-4398-86EB-866929EA60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88978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1410</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2018-11-20T17:42:42Z</dcterms:modified>
</cp:coreProperties>
</file>