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6113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Oval 92">
            <a:extLst>
              <a:ext uri="{FF2B5EF4-FFF2-40B4-BE49-F238E27FC236}">
                <a16:creationId xmlns:a16="http://schemas.microsoft.com/office/drawing/2014/main" id="{94B7ADE0-78A3-4E70-B2CB-C6FFA8D17EB2}"/>
              </a:ext>
            </a:extLst>
          </p:cNvPr>
          <p:cNvSpPr>
            <a:spLocks noChangeAspect="1"/>
          </p:cNvSpPr>
          <p:nvPr/>
        </p:nvSpPr>
        <p:spPr>
          <a:xfrm>
            <a:off x="3126101" y="2103120"/>
            <a:ext cx="3749040" cy="3749040"/>
          </a:xfrm>
          <a:prstGeom prst="ellipse">
            <a:avLst/>
          </a:prstGeom>
          <a:solidFill>
            <a:schemeClr val="bg2">
              <a:lumMod val="10000"/>
              <a:alpha val="50000"/>
            </a:schemeClr>
          </a:solidFill>
          <a:ln>
            <a:solidFill>
              <a:schemeClr val="bg2">
                <a:lumMod val="10000"/>
                <a:alpha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70" name="Group 69">
            <a:extLst>
              <a:ext uri="{FF2B5EF4-FFF2-40B4-BE49-F238E27FC236}">
                <a16:creationId xmlns:a16="http://schemas.microsoft.com/office/drawing/2014/main" id="{78CFF7D0-00B3-4880-ADD2-DF9EC4D8BA94}"/>
              </a:ext>
            </a:extLst>
          </p:cNvPr>
          <p:cNvGrpSpPr/>
          <p:nvPr/>
        </p:nvGrpSpPr>
        <p:grpSpPr>
          <a:xfrm>
            <a:off x="457200" y="1828800"/>
            <a:ext cx="4297680" cy="4426411"/>
            <a:chOff x="609600" y="1676400"/>
            <a:chExt cx="4297680" cy="4426411"/>
          </a:xfrm>
          <a:effectLst>
            <a:outerShdw blurRad="190500" dist="190500" dir="18900000" algn="bl" rotWithShape="0">
              <a:prstClr val="black">
                <a:alpha val="40000"/>
              </a:prstClr>
            </a:outerShdw>
          </a:effectLst>
        </p:grpSpPr>
        <p:sp>
          <p:nvSpPr>
            <p:cNvPr id="69" name="Freeform: Shape 68">
              <a:extLst>
                <a:ext uri="{FF2B5EF4-FFF2-40B4-BE49-F238E27FC236}">
                  <a16:creationId xmlns:a16="http://schemas.microsoft.com/office/drawing/2014/main" id="{DC1A4B8F-5F7E-4485-A86A-F5646DC63C1F}"/>
                </a:ext>
              </a:extLst>
            </p:cNvPr>
            <p:cNvSpPr>
              <a:spLocks noChangeAspect="1"/>
            </p:cNvSpPr>
            <p:nvPr/>
          </p:nvSpPr>
          <p:spPr>
            <a:xfrm>
              <a:off x="609600" y="1676400"/>
              <a:ext cx="4297680" cy="4297680"/>
            </a:xfrm>
            <a:custGeom>
              <a:avLst/>
              <a:gdLst>
                <a:gd name="connsiteX0" fmla="*/ 3794418 w 4297680"/>
                <a:gd name="connsiteY0" fmla="*/ 1874483 h 4297680"/>
                <a:gd name="connsiteX1" fmla="*/ 3794504 w 4297680"/>
                <a:gd name="connsiteY1" fmla="*/ 1875416 h 4297680"/>
                <a:gd name="connsiteX2" fmla="*/ 3803455 w 4297680"/>
                <a:gd name="connsiteY2" fmla="*/ 1874951 h 4297680"/>
                <a:gd name="connsiteX3" fmla="*/ 2148840 w 4297680"/>
                <a:gd name="connsiteY3" fmla="*/ 0 h 4297680"/>
                <a:gd name="connsiteX4" fmla="*/ 4297680 w 4297680"/>
                <a:gd name="connsiteY4" fmla="*/ 2148840 h 4297680"/>
                <a:gd name="connsiteX5" fmla="*/ 2148840 w 4297680"/>
                <a:gd name="connsiteY5" fmla="*/ 4297680 h 4297680"/>
                <a:gd name="connsiteX6" fmla="*/ 0 w 4297680"/>
                <a:gd name="connsiteY6" fmla="*/ 2148840 h 4297680"/>
                <a:gd name="connsiteX7" fmla="*/ 2148840 w 4297680"/>
                <a:gd name="connsiteY7" fmla="*/ 0 h 4297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7680" h="4297680">
                  <a:moveTo>
                    <a:pt x="3794418" y="1874483"/>
                  </a:moveTo>
                  <a:lnTo>
                    <a:pt x="3794504" y="1875416"/>
                  </a:lnTo>
                  <a:lnTo>
                    <a:pt x="3803455" y="1874951"/>
                  </a:lnTo>
                  <a:close/>
                  <a:moveTo>
                    <a:pt x="2148840" y="0"/>
                  </a:moveTo>
                  <a:cubicBezTo>
                    <a:pt x="3335612" y="0"/>
                    <a:pt x="4297680" y="962069"/>
                    <a:pt x="4297680" y="2148840"/>
                  </a:cubicBezTo>
                  <a:cubicBezTo>
                    <a:pt x="4297680" y="3335612"/>
                    <a:pt x="3335612" y="4297680"/>
                    <a:pt x="2148840" y="4297680"/>
                  </a:cubicBezTo>
                  <a:cubicBezTo>
                    <a:pt x="962069" y="4297680"/>
                    <a:pt x="0" y="3335612"/>
                    <a:pt x="0" y="2148840"/>
                  </a:cubicBezTo>
                  <a:cubicBezTo>
                    <a:pt x="0" y="962069"/>
                    <a:pt x="962069" y="0"/>
                    <a:pt x="2148840" y="0"/>
                  </a:cubicBez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6D136ACF-F747-44DC-B4D5-011F55A0EA81}"/>
                </a:ext>
              </a:extLst>
            </p:cNvPr>
            <p:cNvSpPr>
              <a:spLocks noChangeAspect="1"/>
            </p:cNvSpPr>
            <p:nvPr/>
          </p:nvSpPr>
          <p:spPr>
            <a:xfrm rot="8840941">
              <a:off x="1162528" y="3565418"/>
              <a:ext cx="3304251" cy="2537393"/>
            </a:xfrm>
            <a:custGeom>
              <a:avLst/>
              <a:gdLst>
                <a:gd name="connsiteX0" fmla="*/ 1650296 w 3515161"/>
                <a:gd name="connsiteY0" fmla="*/ 2017603 h 2699354"/>
                <a:gd name="connsiteX1" fmla="*/ 1424934 w 3515161"/>
                <a:gd name="connsiteY1" fmla="*/ 1873196 h 2699354"/>
                <a:gd name="connsiteX2" fmla="*/ 1446910 w 3515161"/>
                <a:gd name="connsiteY2" fmla="*/ 1853685 h 2699354"/>
                <a:gd name="connsiteX3" fmla="*/ 1876615 w 3515161"/>
                <a:gd name="connsiteY3" fmla="*/ 1053130 h 2699354"/>
                <a:gd name="connsiteX4" fmla="*/ 1967147 w 3515161"/>
                <a:gd name="connsiteY4" fmla="*/ 744173 h 2699354"/>
                <a:gd name="connsiteX5" fmla="*/ 1986430 w 3515161"/>
                <a:gd name="connsiteY5" fmla="*/ 654260 h 2699354"/>
                <a:gd name="connsiteX6" fmla="*/ 1903691 w 3515161"/>
                <a:gd name="connsiteY6" fmla="*/ 598458 h 2699354"/>
                <a:gd name="connsiteX7" fmla="*/ 1721563 w 3515161"/>
                <a:gd name="connsiteY7" fmla="*/ 464018 h 2699354"/>
                <a:gd name="connsiteX8" fmla="*/ 1632242 w 3515161"/>
                <a:gd name="connsiteY8" fmla="*/ 519128 h 2699354"/>
                <a:gd name="connsiteX9" fmla="*/ 1376753 w 3515161"/>
                <a:gd name="connsiteY9" fmla="*/ 549684 h 2699354"/>
                <a:gd name="connsiteX10" fmla="*/ 1350459 w 3515161"/>
                <a:gd name="connsiteY10" fmla="*/ 542437 h 2699354"/>
                <a:gd name="connsiteX11" fmla="*/ 1344073 w 3515161"/>
                <a:gd name="connsiteY11" fmla="*/ 563009 h 2699354"/>
                <a:gd name="connsiteX12" fmla="*/ 928087 w 3515161"/>
                <a:gd name="connsiteY12" fmla="*/ 838743 h 2699354"/>
                <a:gd name="connsiteX13" fmla="*/ 928087 w 3515161"/>
                <a:gd name="connsiteY13" fmla="*/ 838742 h 2699354"/>
                <a:gd name="connsiteX14" fmla="*/ 675670 w 3515161"/>
                <a:gd name="connsiteY14" fmla="*/ 761639 h 2699354"/>
                <a:gd name="connsiteX15" fmla="*/ 531112 w 3515161"/>
                <a:gd name="connsiteY15" fmla="*/ 602473 h 2699354"/>
                <a:gd name="connsiteX16" fmla="*/ 495425 w 3515161"/>
                <a:gd name="connsiteY16" fmla="*/ 511766 h 2699354"/>
                <a:gd name="connsiteX17" fmla="*/ 484988 w 3515161"/>
                <a:gd name="connsiteY17" fmla="*/ 516082 h 2699354"/>
                <a:gd name="connsiteX18" fmla="*/ 145513 w 3515161"/>
                <a:gd name="connsiteY18" fmla="*/ 482740 h 2699354"/>
                <a:gd name="connsiteX19" fmla="*/ 90000 w 3515161"/>
                <a:gd name="connsiteY19" fmla="*/ 448192 h 2699354"/>
                <a:gd name="connsiteX20" fmla="*/ 39591 w 3515161"/>
                <a:gd name="connsiteY20" fmla="*/ 405472 h 2699354"/>
                <a:gd name="connsiteX21" fmla="*/ 0 w 3515161"/>
                <a:gd name="connsiteY21" fmla="*/ 360237 h 2699354"/>
                <a:gd name="connsiteX22" fmla="*/ 124322 w 3515161"/>
                <a:gd name="connsiteY22" fmla="*/ 283672 h 2699354"/>
                <a:gd name="connsiteX23" fmla="*/ 1175442 w 3515161"/>
                <a:gd name="connsiteY23" fmla="*/ 0 h 2699354"/>
                <a:gd name="connsiteX24" fmla="*/ 1200232 w 3515161"/>
                <a:gd name="connsiteY24" fmla="*/ 594 h 2699354"/>
                <a:gd name="connsiteX25" fmla="*/ 1200229 w 3515161"/>
                <a:gd name="connsiteY25" fmla="*/ 591 h 2699354"/>
                <a:gd name="connsiteX26" fmla="*/ 1395914 w 3515161"/>
                <a:gd name="connsiteY26" fmla="*/ 5277 h 2699354"/>
                <a:gd name="connsiteX27" fmla="*/ 1533665 w 3515161"/>
                <a:gd name="connsiteY27" fmla="*/ 19464 h 2699354"/>
                <a:gd name="connsiteX28" fmla="*/ 1592358 w 3515161"/>
                <a:gd name="connsiteY28" fmla="*/ 29155 h 2699354"/>
                <a:gd name="connsiteX29" fmla="*/ 1616101 w 3515161"/>
                <a:gd name="connsiteY29" fmla="*/ 32041 h 2699354"/>
                <a:gd name="connsiteX30" fmla="*/ 1634109 w 3515161"/>
                <a:gd name="connsiteY30" fmla="*/ 36049 h 2699354"/>
                <a:gd name="connsiteX31" fmla="*/ 1670916 w 3515161"/>
                <a:gd name="connsiteY31" fmla="*/ 42126 h 2699354"/>
                <a:gd name="connsiteX32" fmla="*/ 1807279 w 3515161"/>
                <a:gd name="connsiteY32" fmla="*/ 73350 h 2699354"/>
                <a:gd name="connsiteX33" fmla="*/ 1824401 w 3515161"/>
                <a:gd name="connsiteY33" fmla="*/ 78403 h 2699354"/>
                <a:gd name="connsiteX34" fmla="*/ 1834413 w 3515161"/>
                <a:gd name="connsiteY34" fmla="*/ 80632 h 2699354"/>
                <a:gd name="connsiteX35" fmla="*/ 1855620 w 3515161"/>
                <a:gd name="connsiteY35" fmla="*/ 87617 h 2699354"/>
                <a:gd name="connsiteX36" fmla="*/ 1942368 w 3515161"/>
                <a:gd name="connsiteY36" fmla="*/ 113220 h 2699354"/>
                <a:gd name="connsiteX37" fmla="*/ 2462222 w 3515161"/>
                <a:gd name="connsiteY37" fmla="*/ 360855 h 2699354"/>
                <a:gd name="connsiteX38" fmla="*/ 3082430 w 3515161"/>
                <a:gd name="connsiteY38" fmla="*/ 946598 h 2699354"/>
                <a:gd name="connsiteX39" fmla="*/ 3103304 w 3515161"/>
                <a:gd name="connsiteY39" fmla="*/ 977459 h 2699354"/>
                <a:gd name="connsiteX40" fmla="*/ 3114500 w 3515161"/>
                <a:gd name="connsiteY40" fmla="*/ 992185 h 2699354"/>
                <a:gd name="connsiteX41" fmla="*/ 3127077 w 3515161"/>
                <a:gd name="connsiteY41" fmla="*/ 1012606 h 2699354"/>
                <a:gd name="connsiteX42" fmla="*/ 3160368 w 3515161"/>
                <a:gd name="connsiteY42" fmla="*/ 1061824 h 2699354"/>
                <a:gd name="connsiteX43" fmla="*/ 3230784 w 3515161"/>
                <a:gd name="connsiteY43" fmla="*/ 1180996 h 2699354"/>
                <a:gd name="connsiteX44" fmla="*/ 3230815 w 3515161"/>
                <a:gd name="connsiteY44" fmla="*/ 1181047 h 2699354"/>
                <a:gd name="connsiteX45" fmla="*/ 3482446 w 3515161"/>
                <a:gd name="connsiteY45" fmla="*/ 2672826 h 2699354"/>
                <a:gd name="connsiteX46" fmla="*/ 3476542 w 3515161"/>
                <a:gd name="connsiteY46" fmla="*/ 2699354 h 2699354"/>
                <a:gd name="connsiteX47" fmla="*/ 3467748 w 3515161"/>
                <a:gd name="connsiteY47" fmla="*/ 2695889 h 2699354"/>
                <a:gd name="connsiteX48" fmla="*/ 3411058 w 3515161"/>
                <a:gd name="connsiteY48" fmla="*/ 2663305 h 2699354"/>
                <a:gd name="connsiteX49" fmla="*/ 3266501 w 3515161"/>
                <a:gd name="connsiteY49" fmla="*/ 2504139 h 2699354"/>
                <a:gd name="connsiteX50" fmla="*/ 3230813 w 3515161"/>
                <a:gd name="connsiteY50" fmla="*/ 2413433 h 2699354"/>
                <a:gd name="connsiteX51" fmla="*/ 3220376 w 3515161"/>
                <a:gd name="connsiteY51" fmla="*/ 2417748 h 2699354"/>
                <a:gd name="connsiteX52" fmla="*/ 2880901 w 3515161"/>
                <a:gd name="connsiteY52" fmla="*/ 2384407 h 2699354"/>
                <a:gd name="connsiteX53" fmla="*/ 2825388 w 3515161"/>
                <a:gd name="connsiteY53" fmla="*/ 2349858 h 2699354"/>
                <a:gd name="connsiteX54" fmla="*/ 2693622 w 3515161"/>
                <a:gd name="connsiteY54" fmla="*/ 2198433 h 2699354"/>
                <a:gd name="connsiteX55" fmla="*/ 2802164 w 3515161"/>
                <a:gd name="connsiteY55" fmla="*/ 1638268 h 2699354"/>
                <a:gd name="connsiteX56" fmla="*/ 2803038 w 3515161"/>
                <a:gd name="connsiteY56" fmla="*/ 1637681 h 2699354"/>
                <a:gd name="connsiteX57" fmla="*/ 2756972 w 3515161"/>
                <a:gd name="connsiteY57" fmla="*/ 1582983 h 2699354"/>
                <a:gd name="connsiteX58" fmla="*/ 2693902 w 3515161"/>
                <a:gd name="connsiteY58" fmla="*/ 1207958 h 2699354"/>
                <a:gd name="connsiteX59" fmla="*/ 2738462 w 3515161"/>
                <a:gd name="connsiteY59" fmla="*/ 1108128 h 2699354"/>
                <a:gd name="connsiteX60" fmla="*/ 2502052 w 3515161"/>
                <a:gd name="connsiteY60" fmla="*/ 979699 h 2699354"/>
                <a:gd name="connsiteX61" fmla="*/ 2462936 w 3515161"/>
                <a:gd name="connsiteY61" fmla="*/ 1008965 h 2699354"/>
                <a:gd name="connsiteX62" fmla="*/ 2220070 w 3515161"/>
                <a:gd name="connsiteY62" fmla="*/ 1220309 h 2699354"/>
                <a:gd name="connsiteX63" fmla="*/ 1672293 w 3515161"/>
                <a:gd name="connsiteY63" fmla="*/ 1945205 h 2699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3515161" h="2699354">
                  <a:moveTo>
                    <a:pt x="1650296" y="2017603"/>
                  </a:moveTo>
                  <a:lnTo>
                    <a:pt x="1424934" y="1873196"/>
                  </a:lnTo>
                  <a:lnTo>
                    <a:pt x="1446910" y="1853685"/>
                  </a:lnTo>
                  <a:cubicBezTo>
                    <a:pt x="1593392" y="1698542"/>
                    <a:pt x="1755192" y="1406138"/>
                    <a:pt x="1876615" y="1053130"/>
                  </a:cubicBezTo>
                  <a:cubicBezTo>
                    <a:pt x="1913042" y="947227"/>
                    <a:pt x="1943248" y="843389"/>
                    <a:pt x="1967147" y="744173"/>
                  </a:cubicBezTo>
                  <a:lnTo>
                    <a:pt x="1986430" y="654260"/>
                  </a:lnTo>
                  <a:lnTo>
                    <a:pt x="1903691" y="598458"/>
                  </a:lnTo>
                  <a:lnTo>
                    <a:pt x="1721563" y="464018"/>
                  </a:lnTo>
                  <a:lnTo>
                    <a:pt x="1632242" y="519128"/>
                  </a:lnTo>
                  <a:cubicBezTo>
                    <a:pt x="1552382" y="553533"/>
                    <a:pt x="1463456" y="564542"/>
                    <a:pt x="1376753" y="549684"/>
                  </a:cubicBezTo>
                  <a:lnTo>
                    <a:pt x="1350459" y="542437"/>
                  </a:lnTo>
                  <a:lnTo>
                    <a:pt x="1344073" y="563009"/>
                  </a:lnTo>
                  <a:cubicBezTo>
                    <a:pt x="1275537" y="725047"/>
                    <a:pt x="1115089" y="838743"/>
                    <a:pt x="928087" y="838743"/>
                  </a:cubicBezTo>
                  <a:lnTo>
                    <a:pt x="928087" y="838742"/>
                  </a:lnTo>
                  <a:cubicBezTo>
                    <a:pt x="834587" y="838742"/>
                    <a:pt x="747725" y="810318"/>
                    <a:pt x="675670" y="761639"/>
                  </a:cubicBezTo>
                  <a:cubicBezTo>
                    <a:pt x="615625" y="721074"/>
                    <a:pt x="565864" y="666442"/>
                    <a:pt x="531112" y="602473"/>
                  </a:cubicBezTo>
                  <a:lnTo>
                    <a:pt x="495425" y="511766"/>
                  </a:lnTo>
                  <a:lnTo>
                    <a:pt x="484988" y="516082"/>
                  </a:lnTo>
                  <a:cubicBezTo>
                    <a:pt x="370024" y="550461"/>
                    <a:pt x="248127" y="536713"/>
                    <a:pt x="145513" y="482740"/>
                  </a:cubicBezTo>
                  <a:cubicBezTo>
                    <a:pt x="126274" y="472622"/>
                    <a:pt x="107712" y="461088"/>
                    <a:pt x="90000" y="448192"/>
                  </a:cubicBezTo>
                  <a:cubicBezTo>
                    <a:pt x="72289" y="435296"/>
                    <a:pt x="55428" y="421039"/>
                    <a:pt x="39591" y="405472"/>
                  </a:cubicBezTo>
                  <a:lnTo>
                    <a:pt x="0" y="360237"/>
                  </a:lnTo>
                  <a:lnTo>
                    <a:pt x="124322" y="283672"/>
                  </a:lnTo>
                  <a:cubicBezTo>
                    <a:pt x="447230" y="105881"/>
                    <a:pt x="808627" y="8911"/>
                    <a:pt x="1175442" y="0"/>
                  </a:cubicBezTo>
                  <a:lnTo>
                    <a:pt x="1200232" y="594"/>
                  </a:lnTo>
                  <a:lnTo>
                    <a:pt x="1200229" y="591"/>
                  </a:lnTo>
                  <a:lnTo>
                    <a:pt x="1395914" y="5277"/>
                  </a:lnTo>
                  <a:cubicBezTo>
                    <a:pt x="1441871" y="8603"/>
                    <a:pt x="1487809" y="13327"/>
                    <a:pt x="1533665" y="19464"/>
                  </a:cubicBezTo>
                  <a:lnTo>
                    <a:pt x="1592358" y="29155"/>
                  </a:lnTo>
                  <a:lnTo>
                    <a:pt x="1616101" y="32041"/>
                  </a:lnTo>
                  <a:lnTo>
                    <a:pt x="1634109" y="36049"/>
                  </a:lnTo>
                  <a:lnTo>
                    <a:pt x="1670916" y="42126"/>
                  </a:lnTo>
                  <a:cubicBezTo>
                    <a:pt x="1716540" y="51103"/>
                    <a:pt x="1762015" y="61506"/>
                    <a:pt x="1807279" y="73350"/>
                  </a:cubicBezTo>
                  <a:lnTo>
                    <a:pt x="1824401" y="78403"/>
                  </a:lnTo>
                  <a:lnTo>
                    <a:pt x="1834413" y="80632"/>
                  </a:lnTo>
                  <a:lnTo>
                    <a:pt x="1855620" y="87617"/>
                  </a:lnTo>
                  <a:lnTo>
                    <a:pt x="1942368" y="113220"/>
                  </a:lnTo>
                  <a:cubicBezTo>
                    <a:pt x="2121464" y="172181"/>
                    <a:pt x="2296127" y="254424"/>
                    <a:pt x="2462222" y="360855"/>
                  </a:cubicBezTo>
                  <a:cubicBezTo>
                    <a:pt x="2711365" y="520501"/>
                    <a:pt x="2919119" y="720400"/>
                    <a:pt x="3082430" y="946598"/>
                  </a:cubicBezTo>
                  <a:lnTo>
                    <a:pt x="3103304" y="977459"/>
                  </a:lnTo>
                  <a:lnTo>
                    <a:pt x="3114500" y="992185"/>
                  </a:lnTo>
                  <a:lnTo>
                    <a:pt x="3127077" y="1012606"/>
                  </a:lnTo>
                  <a:lnTo>
                    <a:pt x="3160368" y="1061824"/>
                  </a:lnTo>
                  <a:lnTo>
                    <a:pt x="3230784" y="1180996"/>
                  </a:lnTo>
                  <a:lnTo>
                    <a:pt x="3230815" y="1181047"/>
                  </a:lnTo>
                  <a:cubicBezTo>
                    <a:pt x="3479722" y="1633119"/>
                    <a:pt x="3570221" y="2160628"/>
                    <a:pt x="3482446" y="2672826"/>
                  </a:cubicBezTo>
                  <a:lnTo>
                    <a:pt x="3476542" y="2699354"/>
                  </a:lnTo>
                  <a:lnTo>
                    <a:pt x="3467748" y="2695889"/>
                  </a:lnTo>
                  <a:cubicBezTo>
                    <a:pt x="3448010" y="2686379"/>
                    <a:pt x="3429072" y="2675475"/>
                    <a:pt x="3411058" y="2663305"/>
                  </a:cubicBezTo>
                  <a:cubicBezTo>
                    <a:pt x="3351013" y="2622740"/>
                    <a:pt x="3301252" y="2568108"/>
                    <a:pt x="3266501" y="2504139"/>
                  </a:cubicBezTo>
                  <a:lnTo>
                    <a:pt x="3230813" y="2413433"/>
                  </a:lnTo>
                  <a:lnTo>
                    <a:pt x="3220376" y="2417748"/>
                  </a:lnTo>
                  <a:cubicBezTo>
                    <a:pt x="3105412" y="2452128"/>
                    <a:pt x="2983516" y="2438379"/>
                    <a:pt x="2880901" y="2384407"/>
                  </a:cubicBezTo>
                  <a:cubicBezTo>
                    <a:pt x="2861661" y="2374287"/>
                    <a:pt x="2843099" y="2362754"/>
                    <a:pt x="2825388" y="2349858"/>
                  </a:cubicBezTo>
                  <a:cubicBezTo>
                    <a:pt x="2772254" y="2311171"/>
                    <a:pt x="2726776" y="2260227"/>
                    <a:pt x="2693622" y="2198433"/>
                  </a:cubicBezTo>
                  <a:cubicBezTo>
                    <a:pt x="2590478" y="2006186"/>
                    <a:pt x="2640786" y="1772625"/>
                    <a:pt x="2802164" y="1638268"/>
                  </a:cubicBezTo>
                  <a:lnTo>
                    <a:pt x="2803038" y="1637681"/>
                  </a:lnTo>
                  <a:lnTo>
                    <a:pt x="2756972" y="1582983"/>
                  </a:lnTo>
                  <a:cubicBezTo>
                    <a:pt x="2682381" y="1474137"/>
                    <a:pt x="2658578" y="1336432"/>
                    <a:pt x="2693902" y="1207958"/>
                  </a:cubicBezTo>
                  <a:lnTo>
                    <a:pt x="2738462" y="1108128"/>
                  </a:lnTo>
                  <a:lnTo>
                    <a:pt x="2502052" y="979699"/>
                  </a:lnTo>
                  <a:lnTo>
                    <a:pt x="2462936" y="1008965"/>
                  </a:lnTo>
                  <a:cubicBezTo>
                    <a:pt x="2382782" y="1072134"/>
                    <a:pt x="2301064" y="1142964"/>
                    <a:pt x="2220070" y="1220309"/>
                  </a:cubicBezTo>
                  <a:cubicBezTo>
                    <a:pt x="1950088" y="1478124"/>
                    <a:pt x="1752038" y="1747299"/>
                    <a:pt x="1672293" y="194520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2540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0" name="Picture 59">
              <a:extLst>
                <a:ext uri="{FF2B5EF4-FFF2-40B4-BE49-F238E27FC236}">
                  <a16:creationId xmlns:a16="http://schemas.microsoft.com/office/drawing/2014/main" id="{84595705-D8BD-449A-832A-1297E47B084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88876" y="1962912"/>
              <a:ext cx="1203350" cy="2106521"/>
            </a:xfrm>
            <a:prstGeom prst="rect">
              <a:avLst/>
            </a:prstGeom>
          </p:spPr>
        </p:pic>
        <p:sp>
          <p:nvSpPr>
            <p:cNvPr id="64" name="Freeform: Shape 63">
              <a:extLst>
                <a:ext uri="{FF2B5EF4-FFF2-40B4-BE49-F238E27FC236}">
                  <a16:creationId xmlns:a16="http://schemas.microsoft.com/office/drawing/2014/main" id="{362F82FD-1C14-43C4-8E86-572C7394B2FC}"/>
                </a:ext>
              </a:extLst>
            </p:cNvPr>
            <p:cNvSpPr/>
            <p:nvPr/>
          </p:nvSpPr>
          <p:spPr>
            <a:xfrm>
              <a:off x="1006654" y="2139969"/>
              <a:ext cx="3367794" cy="1752406"/>
            </a:xfrm>
            <a:custGeom>
              <a:avLst/>
              <a:gdLst>
                <a:gd name="connsiteX0" fmla="*/ 228865 w 3367794"/>
                <a:gd name="connsiteY0" fmla="*/ 1298761 h 1752406"/>
                <a:gd name="connsiteX1" fmla="*/ 239884 w 3367794"/>
                <a:gd name="connsiteY1" fmla="*/ 1511312 h 1752406"/>
                <a:gd name="connsiteX2" fmla="*/ 317452 w 3367794"/>
                <a:gd name="connsiteY2" fmla="*/ 1451488 h 1752406"/>
                <a:gd name="connsiteX3" fmla="*/ 250372 w 3367794"/>
                <a:gd name="connsiteY3" fmla="*/ 1515317 h 1752406"/>
                <a:gd name="connsiteX4" fmla="*/ 453644 w 3367794"/>
                <a:gd name="connsiteY4" fmla="*/ 1525855 h 1752406"/>
                <a:gd name="connsiteX5" fmla="*/ 240049 w 3367794"/>
                <a:gd name="connsiteY5" fmla="*/ 1536928 h 1752406"/>
                <a:gd name="connsiteX6" fmla="*/ 297927 w 3367794"/>
                <a:gd name="connsiteY6" fmla="*/ 1611973 h 1752406"/>
                <a:gd name="connsiteX7" fmla="*/ 238496 w 3367794"/>
                <a:gd name="connsiteY7" fmla="*/ 1549514 h 1752406"/>
                <a:gd name="connsiteX8" fmla="*/ 227977 w 3367794"/>
                <a:gd name="connsiteY8" fmla="*/ 1752406 h 1752406"/>
                <a:gd name="connsiteX9" fmla="*/ 217131 w 3367794"/>
                <a:gd name="connsiteY9" fmla="*/ 1543186 h 1752406"/>
                <a:gd name="connsiteX10" fmla="*/ 144328 w 3367794"/>
                <a:gd name="connsiteY10" fmla="*/ 1599335 h 1752406"/>
                <a:gd name="connsiteX11" fmla="*/ 210989 w 3367794"/>
                <a:gd name="connsiteY11" fmla="*/ 1535906 h 1752406"/>
                <a:gd name="connsiteX12" fmla="*/ 0 w 3367794"/>
                <a:gd name="connsiteY12" fmla="*/ 1524968 h 1752406"/>
                <a:gd name="connsiteX13" fmla="*/ 208175 w 3367794"/>
                <a:gd name="connsiteY13" fmla="*/ 1514174 h 1752406"/>
                <a:gd name="connsiteX14" fmla="*/ 150080 w 3367794"/>
                <a:gd name="connsiteY14" fmla="*/ 1438849 h 1752406"/>
                <a:gd name="connsiteX15" fmla="*/ 217906 w 3367794"/>
                <a:gd name="connsiteY15" fmla="*/ 1510131 h 1752406"/>
                <a:gd name="connsiteX16" fmla="*/ 3030625 w 3367794"/>
                <a:gd name="connsiteY16" fmla="*/ 937282 h 1752406"/>
                <a:gd name="connsiteX17" fmla="*/ 3047154 w 3367794"/>
                <a:gd name="connsiteY17" fmla="*/ 1256109 h 1752406"/>
                <a:gd name="connsiteX18" fmla="*/ 3163506 w 3367794"/>
                <a:gd name="connsiteY18" fmla="*/ 1166372 h 1752406"/>
                <a:gd name="connsiteX19" fmla="*/ 3062885 w 3367794"/>
                <a:gd name="connsiteY19" fmla="*/ 1262114 h 1752406"/>
                <a:gd name="connsiteX20" fmla="*/ 3367794 w 3367794"/>
                <a:gd name="connsiteY20" fmla="*/ 1277922 h 1752406"/>
                <a:gd name="connsiteX21" fmla="*/ 3047401 w 3367794"/>
                <a:gd name="connsiteY21" fmla="*/ 1294533 h 1752406"/>
                <a:gd name="connsiteX22" fmla="*/ 3134218 w 3367794"/>
                <a:gd name="connsiteY22" fmla="*/ 1407100 h 1752406"/>
                <a:gd name="connsiteX23" fmla="*/ 3045071 w 3367794"/>
                <a:gd name="connsiteY23" fmla="*/ 1313411 h 1752406"/>
                <a:gd name="connsiteX24" fmla="*/ 3029293 w 3367794"/>
                <a:gd name="connsiteY24" fmla="*/ 1617749 h 1752406"/>
                <a:gd name="connsiteX25" fmla="*/ 3013023 w 3367794"/>
                <a:gd name="connsiteY25" fmla="*/ 1303918 h 1752406"/>
                <a:gd name="connsiteX26" fmla="*/ 2903820 w 3367794"/>
                <a:gd name="connsiteY26" fmla="*/ 1388142 h 1752406"/>
                <a:gd name="connsiteX27" fmla="*/ 3003810 w 3367794"/>
                <a:gd name="connsiteY27" fmla="*/ 1292999 h 1752406"/>
                <a:gd name="connsiteX28" fmla="*/ 2687327 w 3367794"/>
                <a:gd name="connsiteY28" fmla="*/ 1276591 h 1752406"/>
                <a:gd name="connsiteX29" fmla="*/ 2999591 w 3367794"/>
                <a:gd name="connsiteY29" fmla="*/ 1260402 h 1752406"/>
                <a:gd name="connsiteX30" fmla="*/ 2912448 w 3367794"/>
                <a:gd name="connsiteY30" fmla="*/ 1147413 h 1752406"/>
                <a:gd name="connsiteX31" fmla="*/ 3014187 w 3367794"/>
                <a:gd name="connsiteY31" fmla="*/ 1254336 h 1752406"/>
                <a:gd name="connsiteX32" fmla="*/ 558154 w 3367794"/>
                <a:gd name="connsiteY32" fmla="*/ 221039 h 1752406"/>
                <a:gd name="connsiteX33" fmla="*/ 574683 w 3367794"/>
                <a:gd name="connsiteY33" fmla="*/ 539865 h 1752406"/>
                <a:gd name="connsiteX34" fmla="*/ 691035 w 3367794"/>
                <a:gd name="connsiteY34" fmla="*/ 450128 h 1752406"/>
                <a:gd name="connsiteX35" fmla="*/ 590415 w 3367794"/>
                <a:gd name="connsiteY35" fmla="*/ 545871 h 1752406"/>
                <a:gd name="connsiteX36" fmla="*/ 895324 w 3367794"/>
                <a:gd name="connsiteY36" fmla="*/ 561679 h 1752406"/>
                <a:gd name="connsiteX37" fmla="*/ 574930 w 3367794"/>
                <a:gd name="connsiteY37" fmla="*/ 578290 h 1752406"/>
                <a:gd name="connsiteX38" fmla="*/ 661748 w 3367794"/>
                <a:gd name="connsiteY38" fmla="*/ 690857 h 1752406"/>
                <a:gd name="connsiteX39" fmla="*/ 572601 w 3367794"/>
                <a:gd name="connsiteY39" fmla="*/ 597168 h 1752406"/>
                <a:gd name="connsiteX40" fmla="*/ 556822 w 3367794"/>
                <a:gd name="connsiteY40" fmla="*/ 901506 h 1752406"/>
                <a:gd name="connsiteX41" fmla="*/ 540553 w 3367794"/>
                <a:gd name="connsiteY41" fmla="*/ 587675 h 1752406"/>
                <a:gd name="connsiteX42" fmla="*/ 431349 w 3367794"/>
                <a:gd name="connsiteY42" fmla="*/ 671899 h 1752406"/>
                <a:gd name="connsiteX43" fmla="*/ 531340 w 3367794"/>
                <a:gd name="connsiteY43" fmla="*/ 576756 h 1752406"/>
                <a:gd name="connsiteX44" fmla="*/ 214857 w 3367794"/>
                <a:gd name="connsiteY44" fmla="*/ 560348 h 1752406"/>
                <a:gd name="connsiteX45" fmla="*/ 527121 w 3367794"/>
                <a:gd name="connsiteY45" fmla="*/ 544158 h 1752406"/>
                <a:gd name="connsiteX46" fmla="*/ 439977 w 3367794"/>
                <a:gd name="connsiteY46" fmla="*/ 431169 h 1752406"/>
                <a:gd name="connsiteX47" fmla="*/ 541716 w 3367794"/>
                <a:gd name="connsiteY47" fmla="*/ 538093 h 1752406"/>
                <a:gd name="connsiteX48" fmla="*/ 2666385 w 3367794"/>
                <a:gd name="connsiteY48" fmla="*/ 0 h 1752406"/>
                <a:gd name="connsiteX49" fmla="*/ 2677405 w 3367794"/>
                <a:gd name="connsiteY49" fmla="*/ 212552 h 1752406"/>
                <a:gd name="connsiteX50" fmla="*/ 2754973 w 3367794"/>
                <a:gd name="connsiteY50" fmla="*/ 152726 h 1752406"/>
                <a:gd name="connsiteX51" fmla="*/ 2687892 w 3367794"/>
                <a:gd name="connsiteY51" fmla="*/ 216555 h 1752406"/>
                <a:gd name="connsiteX52" fmla="*/ 2891165 w 3367794"/>
                <a:gd name="connsiteY52" fmla="*/ 227094 h 1752406"/>
                <a:gd name="connsiteX53" fmla="*/ 2677569 w 3367794"/>
                <a:gd name="connsiteY53" fmla="*/ 238168 h 1752406"/>
                <a:gd name="connsiteX54" fmla="*/ 2735448 w 3367794"/>
                <a:gd name="connsiteY54" fmla="*/ 313212 h 1752406"/>
                <a:gd name="connsiteX55" fmla="*/ 2676016 w 3367794"/>
                <a:gd name="connsiteY55" fmla="*/ 250752 h 1752406"/>
                <a:gd name="connsiteX56" fmla="*/ 2665498 w 3367794"/>
                <a:gd name="connsiteY56" fmla="*/ 453645 h 1752406"/>
                <a:gd name="connsiteX57" fmla="*/ 2654651 w 3367794"/>
                <a:gd name="connsiteY57" fmla="*/ 244424 h 1752406"/>
                <a:gd name="connsiteX58" fmla="*/ 2581848 w 3367794"/>
                <a:gd name="connsiteY58" fmla="*/ 300573 h 1752406"/>
                <a:gd name="connsiteX59" fmla="*/ 2648509 w 3367794"/>
                <a:gd name="connsiteY59" fmla="*/ 237145 h 1752406"/>
                <a:gd name="connsiteX60" fmla="*/ 2437521 w 3367794"/>
                <a:gd name="connsiteY60" fmla="*/ 226206 h 1752406"/>
                <a:gd name="connsiteX61" fmla="*/ 2645696 w 3367794"/>
                <a:gd name="connsiteY61" fmla="*/ 215413 h 1752406"/>
                <a:gd name="connsiteX62" fmla="*/ 2587601 w 3367794"/>
                <a:gd name="connsiteY62" fmla="*/ 140087 h 1752406"/>
                <a:gd name="connsiteX63" fmla="*/ 2655427 w 3367794"/>
                <a:gd name="connsiteY63" fmla="*/ 211369 h 1752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3367794" h="1752406">
                  <a:moveTo>
                    <a:pt x="228865" y="1298761"/>
                  </a:moveTo>
                  <a:lnTo>
                    <a:pt x="239884" y="1511312"/>
                  </a:lnTo>
                  <a:lnTo>
                    <a:pt x="317452" y="1451488"/>
                  </a:lnTo>
                  <a:lnTo>
                    <a:pt x="250372" y="1515317"/>
                  </a:lnTo>
                  <a:lnTo>
                    <a:pt x="453644" y="1525855"/>
                  </a:lnTo>
                  <a:lnTo>
                    <a:pt x="240049" y="1536928"/>
                  </a:lnTo>
                  <a:lnTo>
                    <a:pt x="297927" y="1611973"/>
                  </a:lnTo>
                  <a:lnTo>
                    <a:pt x="238496" y="1549514"/>
                  </a:lnTo>
                  <a:lnTo>
                    <a:pt x="227977" y="1752406"/>
                  </a:lnTo>
                  <a:lnTo>
                    <a:pt x="217131" y="1543186"/>
                  </a:lnTo>
                  <a:lnTo>
                    <a:pt x="144328" y="1599335"/>
                  </a:lnTo>
                  <a:lnTo>
                    <a:pt x="210989" y="1535906"/>
                  </a:lnTo>
                  <a:lnTo>
                    <a:pt x="0" y="1524968"/>
                  </a:lnTo>
                  <a:lnTo>
                    <a:pt x="208175" y="1514174"/>
                  </a:lnTo>
                  <a:lnTo>
                    <a:pt x="150080" y="1438849"/>
                  </a:lnTo>
                  <a:lnTo>
                    <a:pt x="217906" y="1510131"/>
                  </a:lnTo>
                  <a:close/>
                  <a:moveTo>
                    <a:pt x="3030625" y="937282"/>
                  </a:moveTo>
                  <a:lnTo>
                    <a:pt x="3047154" y="1256109"/>
                  </a:lnTo>
                  <a:lnTo>
                    <a:pt x="3163506" y="1166372"/>
                  </a:lnTo>
                  <a:lnTo>
                    <a:pt x="3062885" y="1262114"/>
                  </a:lnTo>
                  <a:lnTo>
                    <a:pt x="3367794" y="1277922"/>
                  </a:lnTo>
                  <a:lnTo>
                    <a:pt x="3047401" y="1294533"/>
                  </a:lnTo>
                  <a:lnTo>
                    <a:pt x="3134218" y="1407100"/>
                  </a:lnTo>
                  <a:lnTo>
                    <a:pt x="3045071" y="1313411"/>
                  </a:lnTo>
                  <a:lnTo>
                    <a:pt x="3029293" y="1617749"/>
                  </a:lnTo>
                  <a:lnTo>
                    <a:pt x="3013023" y="1303918"/>
                  </a:lnTo>
                  <a:lnTo>
                    <a:pt x="2903820" y="1388142"/>
                  </a:lnTo>
                  <a:lnTo>
                    <a:pt x="3003810" y="1292999"/>
                  </a:lnTo>
                  <a:lnTo>
                    <a:pt x="2687327" y="1276591"/>
                  </a:lnTo>
                  <a:lnTo>
                    <a:pt x="2999591" y="1260402"/>
                  </a:lnTo>
                  <a:lnTo>
                    <a:pt x="2912448" y="1147413"/>
                  </a:lnTo>
                  <a:lnTo>
                    <a:pt x="3014187" y="1254336"/>
                  </a:lnTo>
                  <a:close/>
                  <a:moveTo>
                    <a:pt x="558154" y="221039"/>
                  </a:moveTo>
                  <a:lnTo>
                    <a:pt x="574683" y="539865"/>
                  </a:lnTo>
                  <a:lnTo>
                    <a:pt x="691035" y="450128"/>
                  </a:lnTo>
                  <a:lnTo>
                    <a:pt x="590415" y="545871"/>
                  </a:lnTo>
                  <a:lnTo>
                    <a:pt x="895324" y="561679"/>
                  </a:lnTo>
                  <a:lnTo>
                    <a:pt x="574930" y="578290"/>
                  </a:lnTo>
                  <a:lnTo>
                    <a:pt x="661748" y="690857"/>
                  </a:lnTo>
                  <a:lnTo>
                    <a:pt x="572601" y="597168"/>
                  </a:lnTo>
                  <a:lnTo>
                    <a:pt x="556822" y="901506"/>
                  </a:lnTo>
                  <a:lnTo>
                    <a:pt x="540553" y="587675"/>
                  </a:lnTo>
                  <a:lnTo>
                    <a:pt x="431349" y="671899"/>
                  </a:lnTo>
                  <a:lnTo>
                    <a:pt x="531340" y="576756"/>
                  </a:lnTo>
                  <a:lnTo>
                    <a:pt x="214857" y="560348"/>
                  </a:lnTo>
                  <a:lnTo>
                    <a:pt x="527121" y="544158"/>
                  </a:lnTo>
                  <a:lnTo>
                    <a:pt x="439977" y="431169"/>
                  </a:lnTo>
                  <a:lnTo>
                    <a:pt x="541716" y="538093"/>
                  </a:lnTo>
                  <a:close/>
                  <a:moveTo>
                    <a:pt x="2666385" y="0"/>
                  </a:moveTo>
                  <a:lnTo>
                    <a:pt x="2677405" y="212552"/>
                  </a:lnTo>
                  <a:lnTo>
                    <a:pt x="2754973" y="152726"/>
                  </a:lnTo>
                  <a:lnTo>
                    <a:pt x="2687892" y="216555"/>
                  </a:lnTo>
                  <a:lnTo>
                    <a:pt x="2891165" y="227094"/>
                  </a:lnTo>
                  <a:lnTo>
                    <a:pt x="2677569" y="238168"/>
                  </a:lnTo>
                  <a:lnTo>
                    <a:pt x="2735448" y="313212"/>
                  </a:lnTo>
                  <a:lnTo>
                    <a:pt x="2676016" y="250752"/>
                  </a:lnTo>
                  <a:lnTo>
                    <a:pt x="2665498" y="453645"/>
                  </a:lnTo>
                  <a:lnTo>
                    <a:pt x="2654651" y="244424"/>
                  </a:lnTo>
                  <a:lnTo>
                    <a:pt x="2581848" y="300573"/>
                  </a:lnTo>
                  <a:lnTo>
                    <a:pt x="2648509" y="237145"/>
                  </a:lnTo>
                  <a:lnTo>
                    <a:pt x="2437521" y="226206"/>
                  </a:lnTo>
                  <a:lnTo>
                    <a:pt x="2645696" y="215413"/>
                  </a:lnTo>
                  <a:lnTo>
                    <a:pt x="2587601" y="140087"/>
                  </a:lnTo>
                  <a:lnTo>
                    <a:pt x="2655427" y="211369"/>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TextBox 71">
            <a:extLst>
              <a:ext uri="{FF2B5EF4-FFF2-40B4-BE49-F238E27FC236}">
                <a16:creationId xmlns:a16="http://schemas.microsoft.com/office/drawing/2014/main" id="{2F182975-277E-4BDA-A552-F4516EE72035}"/>
              </a:ext>
            </a:extLst>
          </p:cNvPr>
          <p:cNvSpPr txBox="1"/>
          <p:nvPr/>
        </p:nvSpPr>
        <p:spPr>
          <a:xfrm>
            <a:off x="6378425" y="1132006"/>
            <a:ext cx="5080753" cy="1104918"/>
          </a:xfrm>
          <a:prstGeom prst="rect">
            <a:avLst/>
          </a:prstGeom>
          <a:noFill/>
        </p:spPr>
        <p:txBody>
          <a:bodyPr wrap="square" rtlCol="0">
            <a:spAutoFit/>
          </a:bodyPr>
          <a:lstStyle/>
          <a:p>
            <a:pPr defTabSz="1219170">
              <a:spcBef>
                <a:spcPct val="20000"/>
              </a:spcBef>
              <a:defRPr/>
            </a:pPr>
            <a:r>
              <a:rPr lang="en-US" dirty="0">
                <a:solidFill>
                  <a:srgbClr val="FF7467"/>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grpSp>
        <p:nvGrpSpPr>
          <p:cNvPr id="73" name="Group 72">
            <a:extLst>
              <a:ext uri="{FF2B5EF4-FFF2-40B4-BE49-F238E27FC236}">
                <a16:creationId xmlns:a16="http://schemas.microsoft.com/office/drawing/2014/main" id="{D218E24C-CE56-4BBD-9173-A28A0F5C2BA6}"/>
              </a:ext>
            </a:extLst>
          </p:cNvPr>
          <p:cNvGrpSpPr/>
          <p:nvPr/>
        </p:nvGrpSpPr>
        <p:grpSpPr>
          <a:xfrm>
            <a:off x="6311625" y="4364054"/>
            <a:ext cx="1097280" cy="1097280"/>
            <a:chOff x="7534702" y="3822659"/>
            <a:chExt cx="1097280" cy="1097280"/>
          </a:xfrm>
        </p:grpSpPr>
        <p:sp>
          <p:nvSpPr>
            <p:cNvPr id="74" name="Oval 73">
              <a:extLst>
                <a:ext uri="{FF2B5EF4-FFF2-40B4-BE49-F238E27FC236}">
                  <a16:creationId xmlns:a16="http://schemas.microsoft.com/office/drawing/2014/main" id="{83556B59-E0AB-47C3-80FB-70B8CEDE9486}"/>
                </a:ext>
              </a:extLst>
            </p:cNvPr>
            <p:cNvSpPr>
              <a:spLocks noChangeAspect="1"/>
            </p:cNvSpPr>
            <p:nvPr/>
          </p:nvSpPr>
          <p:spPr>
            <a:xfrm rot="10800000">
              <a:off x="7534702" y="3822659"/>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393F2ED7-E0F5-4B89-ADE9-534B2567BB14}"/>
                </a:ext>
              </a:extLst>
            </p:cNvPr>
            <p:cNvSpPr>
              <a:spLocks noChangeAspect="1"/>
            </p:cNvSpPr>
            <p:nvPr/>
          </p:nvSpPr>
          <p:spPr>
            <a:xfrm rot="10800000">
              <a:off x="7624846" y="3913897"/>
              <a:ext cx="914400" cy="914400"/>
            </a:xfrm>
            <a:prstGeom prst="ellipse">
              <a:avLst/>
            </a:prstGeom>
            <a:solidFill>
              <a:schemeClr val="bg2">
                <a:lumMod val="2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75">
            <a:extLst>
              <a:ext uri="{FF2B5EF4-FFF2-40B4-BE49-F238E27FC236}">
                <a16:creationId xmlns:a16="http://schemas.microsoft.com/office/drawing/2014/main" id="{0144B723-3399-453A-BC0B-4750A41F53F8}"/>
              </a:ext>
            </a:extLst>
          </p:cNvPr>
          <p:cNvGrpSpPr/>
          <p:nvPr/>
        </p:nvGrpSpPr>
        <p:grpSpPr>
          <a:xfrm>
            <a:off x="6282665" y="2704919"/>
            <a:ext cx="1097280" cy="1097280"/>
            <a:chOff x="7991902" y="2686081"/>
            <a:chExt cx="1097280" cy="1097280"/>
          </a:xfrm>
        </p:grpSpPr>
        <p:sp>
          <p:nvSpPr>
            <p:cNvPr id="77" name="Oval 76">
              <a:extLst>
                <a:ext uri="{FF2B5EF4-FFF2-40B4-BE49-F238E27FC236}">
                  <a16:creationId xmlns:a16="http://schemas.microsoft.com/office/drawing/2014/main" id="{F6679B88-714B-402D-836A-4225F4F3F010}"/>
                </a:ext>
              </a:extLst>
            </p:cNvPr>
            <p:cNvSpPr>
              <a:spLocks noChangeAspect="1"/>
            </p:cNvSpPr>
            <p:nvPr/>
          </p:nvSpPr>
          <p:spPr>
            <a:xfrm rot="10800000">
              <a:off x="7991902" y="268608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A31741B6-82C1-4897-8535-9065D2E274C1}"/>
                </a:ext>
              </a:extLst>
            </p:cNvPr>
            <p:cNvSpPr>
              <a:spLocks noChangeAspect="1"/>
            </p:cNvSpPr>
            <p:nvPr/>
          </p:nvSpPr>
          <p:spPr>
            <a:xfrm rot="10800000">
              <a:off x="8087662" y="2777521"/>
              <a:ext cx="914400" cy="914400"/>
            </a:xfrm>
            <a:prstGeom prst="ellipse">
              <a:avLst/>
            </a:prstGeom>
            <a:solidFill>
              <a:schemeClr val="bg2">
                <a:lumMod val="2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9" name="Group 78">
            <a:extLst>
              <a:ext uri="{FF2B5EF4-FFF2-40B4-BE49-F238E27FC236}">
                <a16:creationId xmlns:a16="http://schemas.microsoft.com/office/drawing/2014/main" id="{E7CE3D71-6966-4588-8685-002CA1D419C1}"/>
              </a:ext>
            </a:extLst>
          </p:cNvPr>
          <p:cNvGrpSpPr/>
          <p:nvPr/>
        </p:nvGrpSpPr>
        <p:grpSpPr>
          <a:xfrm>
            <a:off x="5120485" y="1497114"/>
            <a:ext cx="1097280" cy="1097280"/>
            <a:chOff x="7534702" y="1572301"/>
            <a:chExt cx="1097280" cy="1097280"/>
          </a:xfrm>
        </p:grpSpPr>
        <p:sp>
          <p:nvSpPr>
            <p:cNvPr id="80" name="Oval 79">
              <a:extLst>
                <a:ext uri="{FF2B5EF4-FFF2-40B4-BE49-F238E27FC236}">
                  <a16:creationId xmlns:a16="http://schemas.microsoft.com/office/drawing/2014/main" id="{9EF9ACAD-6A8B-4332-B32F-1CA35032B8AB}"/>
                </a:ext>
              </a:extLst>
            </p:cNvPr>
            <p:cNvSpPr>
              <a:spLocks noChangeAspect="1"/>
            </p:cNvSpPr>
            <p:nvPr/>
          </p:nvSpPr>
          <p:spPr>
            <a:xfrm rot="10800000">
              <a:off x="7534702" y="157230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Oval 80">
              <a:extLst>
                <a:ext uri="{FF2B5EF4-FFF2-40B4-BE49-F238E27FC236}">
                  <a16:creationId xmlns:a16="http://schemas.microsoft.com/office/drawing/2014/main" id="{00B4AF5F-E437-414D-B4A5-E28692CF22E4}"/>
                </a:ext>
              </a:extLst>
            </p:cNvPr>
            <p:cNvSpPr>
              <a:spLocks noChangeAspect="1"/>
            </p:cNvSpPr>
            <p:nvPr/>
          </p:nvSpPr>
          <p:spPr>
            <a:xfrm rot="10800000">
              <a:off x="7629418" y="1664208"/>
              <a:ext cx="914400" cy="914400"/>
            </a:xfrm>
            <a:prstGeom prst="ellipse">
              <a:avLst/>
            </a:prstGeom>
            <a:solidFill>
              <a:schemeClr val="bg2">
                <a:lumMod val="2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2" name="TextBox 81">
            <a:extLst>
              <a:ext uri="{FF2B5EF4-FFF2-40B4-BE49-F238E27FC236}">
                <a16:creationId xmlns:a16="http://schemas.microsoft.com/office/drawing/2014/main" id="{F27E07E3-E649-4051-B35A-B3985F455B10}"/>
              </a:ext>
            </a:extLst>
          </p:cNvPr>
          <p:cNvSpPr txBox="1"/>
          <p:nvPr/>
        </p:nvSpPr>
        <p:spPr>
          <a:xfrm>
            <a:off x="6282665" y="5829282"/>
            <a:ext cx="4762866" cy="1104918"/>
          </a:xfrm>
          <a:prstGeom prst="rect">
            <a:avLst/>
          </a:prstGeom>
          <a:noFill/>
        </p:spPr>
        <p:txBody>
          <a:bodyPr wrap="square" rtlCol="0">
            <a:spAutoFit/>
          </a:bodyPr>
          <a:lstStyle/>
          <a:p>
            <a:pPr defTabSz="1219170">
              <a:spcBef>
                <a:spcPct val="20000"/>
              </a:spcBef>
              <a:defRPr/>
            </a:pPr>
            <a:r>
              <a:rPr lang="en-US" dirty="0">
                <a:solidFill>
                  <a:srgbClr val="57CCC6"/>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83" name="TextBox 82">
            <a:extLst>
              <a:ext uri="{FF2B5EF4-FFF2-40B4-BE49-F238E27FC236}">
                <a16:creationId xmlns:a16="http://schemas.microsoft.com/office/drawing/2014/main" id="{149A4E3F-D115-44A3-B450-1DA3D699EB7E}"/>
              </a:ext>
            </a:extLst>
          </p:cNvPr>
          <p:cNvSpPr txBox="1"/>
          <p:nvPr/>
        </p:nvSpPr>
        <p:spPr>
          <a:xfrm>
            <a:off x="7509466" y="2702381"/>
            <a:ext cx="4350386" cy="1104918"/>
          </a:xfrm>
          <a:prstGeom prst="rect">
            <a:avLst/>
          </a:prstGeom>
          <a:noFill/>
        </p:spPr>
        <p:txBody>
          <a:bodyPr wrap="square" rtlCol="0">
            <a:spAutoFit/>
          </a:bodyPr>
          <a:lstStyle/>
          <a:p>
            <a:pPr defTabSz="1219170">
              <a:spcBef>
                <a:spcPct val="20000"/>
              </a:spcBef>
              <a:defRPr/>
            </a:pPr>
            <a:r>
              <a:rPr lang="en-US" dirty="0">
                <a:solidFill>
                  <a:srgbClr val="4CC8EC"/>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grpSp>
        <p:nvGrpSpPr>
          <p:cNvPr id="84" name="Group 83">
            <a:extLst>
              <a:ext uri="{FF2B5EF4-FFF2-40B4-BE49-F238E27FC236}">
                <a16:creationId xmlns:a16="http://schemas.microsoft.com/office/drawing/2014/main" id="{3B4DC38A-9B07-414C-A784-9A27892F4D3F}"/>
              </a:ext>
            </a:extLst>
          </p:cNvPr>
          <p:cNvGrpSpPr/>
          <p:nvPr/>
        </p:nvGrpSpPr>
        <p:grpSpPr>
          <a:xfrm>
            <a:off x="4953000" y="5474117"/>
            <a:ext cx="1097280" cy="1097280"/>
            <a:chOff x="7534702" y="3822659"/>
            <a:chExt cx="1097280" cy="1097280"/>
          </a:xfrm>
        </p:grpSpPr>
        <p:sp>
          <p:nvSpPr>
            <p:cNvPr id="85" name="Oval 84">
              <a:extLst>
                <a:ext uri="{FF2B5EF4-FFF2-40B4-BE49-F238E27FC236}">
                  <a16:creationId xmlns:a16="http://schemas.microsoft.com/office/drawing/2014/main" id="{572BF412-DFA1-4354-964F-B4920A52C06A}"/>
                </a:ext>
              </a:extLst>
            </p:cNvPr>
            <p:cNvSpPr>
              <a:spLocks noChangeAspect="1"/>
            </p:cNvSpPr>
            <p:nvPr/>
          </p:nvSpPr>
          <p:spPr>
            <a:xfrm rot="10800000">
              <a:off x="7534702" y="3822659"/>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804AA59A-CDC2-4FC6-B661-AA5904ED805D}"/>
                </a:ext>
              </a:extLst>
            </p:cNvPr>
            <p:cNvSpPr>
              <a:spLocks noChangeAspect="1"/>
            </p:cNvSpPr>
            <p:nvPr/>
          </p:nvSpPr>
          <p:spPr>
            <a:xfrm rot="10800000">
              <a:off x="7624846" y="3913897"/>
              <a:ext cx="914400" cy="914400"/>
            </a:xfrm>
            <a:prstGeom prst="ellipse">
              <a:avLst/>
            </a:prstGeom>
            <a:solidFill>
              <a:schemeClr val="bg2">
                <a:lumMod val="2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7" name="TextBox 86">
            <a:extLst>
              <a:ext uri="{FF2B5EF4-FFF2-40B4-BE49-F238E27FC236}">
                <a16:creationId xmlns:a16="http://schemas.microsoft.com/office/drawing/2014/main" id="{DBA918A4-A5D1-4ECB-B2B6-CC963FBD55B3}"/>
              </a:ext>
            </a:extLst>
          </p:cNvPr>
          <p:cNvSpPr txBox="1"/>
          <p:nvPr/>
        </p:nvSpPr>
        <p:spPr>
          <a:xfrm>
            <a:off x="7625528" y="4369199"/>
            <a:ext cx="4450081" cy="1104918"/>
          </a:xfrm>
          <a:prstGeom prst="rect">
            <a:avLst/>
          </a:prstGeom>
          <a:noFill/>
        </p:spPr>
        <p:txBody>
          <a:bodyPr wrap="square" rtlCol="0">
            <a:spAutoFit/>
          </a:bodyPr>
          <a:lstStyle/>
          <a:p>
            <a:pPr defTabSz="1219170">
              <a:spcBef>
                <a:spcPct val="20000"/>
              </a:spcBef>
              <a:defRPr/>
            </a:pPr>
            <a:r>
              <a:rPr lang="en-US" dirty="0">
                <a:solidFill>
                  <a:srgbClr val="F4C956"/>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89" name="TextBox 88">
            <a:extLst>
              <a:ext uri="{FF2B5EF4-FFF2-40B4-BE49-F238E27FC236}">
                <a16:creationId xmlns:a16="http://schemas.microsoft.com/office/drawing/2014/main" id="{23102D71-1079-4676-98F5-4C4F6B7BB0A0}"/>
              </a:ext>
            </a:extLst>
          </p:cNvPr>
          <p:cNvSpPr txBox="1"/>
          <p:nvPr/>
        </p:nvSpPr>
        <p:spPr>
          <a:xfrm>
            <a:off x="5175922" y="1845698"/>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$2,431</a:t>
            </a:r>
            <a:endParaRPr lang="en-US" sz="2000" dirty="0">
              <a:solidFill>
                <a:schemeClr val="bg1"/>
              </a:solidFill>
            </a:endParaRPr>
          </a:p>
        </p:txBody>
      </p:sp>
      <p:sp>
        <p:nvSpPr>
          <p:cNvPr id="90" name="TextBox 89">
            <a:extLst>
              <a:ext uri="{FF2B5EF4-FFF2-40B4-BE49-F238E27FC236}">
                <a16:creationId xmlns:a16="http://schemas.microsoft.com/office/drawing/2014/main" id="{62E5A9A7-9893-473B-9F7C-4B6A65CD7CD6}"/>
              </a:ext>
            </a:extLst>
          </p:cNvPr>
          <p:cNvSpPr txBox="1"/>
          <p:nvPr/>
        </p:nvSpPr>
        <p:spPr>
          <a:xfrm>
            <a:off x="6332806" y="3068314"/>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$1,571</a:t>
            </a:r>
            <a:endParaRPr lang="en-US" sz="2000" dirty="0">
              <a:solidFill>
                <a:schemeClr val="bg1"/>
              </a:solidFill>
            </a:endParaRPr>
          </a:p>
        </p:txBody>
      </p:sp>
      <p:sp>
        <p:nvSpPr>
          <p:cNvPr id="91" name="TextBox 90">
            <a:extLst>
              <a:ext uri="{FF2B5EF4-FFF2-40B4-BE49-F238E27FC236}">
                <a16:creationId xmlns:a16="http://schemas.microsoft.com/office/drawing/2014/main" id="{FAE98C8B-E552-44CC-9D59-1B61ECC60994}"/>
              </a:ext>
            </a:extLst>
          </p:cNvPr>
          <p:cNvSpPr txBox="1"/>
          <p:nvPr/>
        </p:nvSpPr>
        <p:spPr>
          <a:xfrm>
            <a:off x="6378425" y="4712437"/>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$3,285</a:t>
            </a:r>
            <a:endParaRPr lang="en-US" sz="2000" dirty="0">
              <a:solidFill>
                <a:schemeClr val="bg1"/>
              </a:solidFill>
            </a:endParaRPr>
          </a:p>
        </p:txBody>
      </p:sp>
      <p:sp>
        <p:nvSpPr>
          <p:cNvPr id="92" name="TextBox 91">
            <a:extLst>
              <a:ext uri="{FF2B5EF4-FFF2-40B4-BE49-F238E27FC236}">
                <a16:creationId xmlns:a16="http://schemas.microsoft.com/office/drawing/2014/main" id="{6732B9EC-0896-41B1-B315-DC884F31C729}"/>
              </a:ext>
            </a:extLst>
          </p:cNvPr>
          <p:cNvSpPr txBox="1"/>
          <p:nvPr/>
        </p:nvSpPr>
        <p:spPr>
          <a:xfrm>
            <a:off x="5007140" y="5836651"/>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$2,692</a:t>
            </a:r>
            <a:endParaRPr lang="en-US" sz="2000" dirty="0">
              <a:solidFill>
                <a:schemeClr val="bg1"/>
              </a:solidFill>
            </a:endParaRPr>
          </a:p>
        </p:txBody>
      </p:sp>
      <p:pic>
        <p:nvPicPr>
          <p:cNvPr id="29" name="Picture 28">
            <a:hlinkClick r:id="rId3"/>
            <a:extLst>
              <a:ext uri="{FF2B5EF4-FFF2-40B4-BE49-F238E27FC236}">
                <a16:creationId xmlns:a16="http://schemas.microsoft.com/office/drawing/2014/main" id="{40CD0EE1-B62C-4142-8CEE-0455F4D31B8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932602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 calcmode="lin" valueType="num">
                                      <p:cBhvr>
                                        <p:cTn id="11" dur="1000" fill="hold"/>
                                        <p:tgtEl>
                                          <p:spTgt spid="70"/>
                                        </p:tgtEl>
                                        <p:attrNameLst>
                                          <p:attrName>ppt_w</p:attrName>
                                        </p:attrNameLst>
                                      </p:cBhvr>
                                      <p:tavLst>
                                        <p:tav tm="0">
                                          <p:val>
                                            <p:fltVal val="0"/>
                                          </p:val>
                                        </p:tav>
                                        <p:tav tm="100000">
                                          <p:val>
                                            <p:strVal val="#ppt_w"/>
                                          </p:val>
                                        </p:tav>
                                      </p:tavLst>
                                    </p:anim>
                                    <p:anim calcmode="lin" valueType="num">
                                      <p:cBhvr>
                                        <p:cTn id="12" dur="1000" fill="hold"/>
                                        <p:tgtEl>
                                          <p:spTgt spid="70"/>
                                        </p:tgtEl>
                                        <p:attrNameLst>
                                          <p:attrName>ppt_h</p:attrName>
                                        </p:attrNameLst>
                                      </p:cBhvr>
                                      <p:tavLst>
                                        <p:tav tm="0">
                                          <p:val>
                                            <p:fltVal val="0"/>
                                          </p:val>
                                        </p:tav>
                                        <p:tav tm="100000">
                                          <p:val>
                                            <p:strVal val="#ppt_h"/>
                                          </p:val>
                                        </p:tav>
                                      </p:tavLst>
                                    </p:anim>
                                    <p:animEffect transition="in" filter="fade">
                                      <p:cBhvr>
                                        <p:cTn id="13" dur="1000"/>
                                        <p:tgtEl>
                                          <p:spTgt spid="70"/>
                                        </p:tgtEl>
                                      </p:cBhvr>
                                    </p:animEffect>
                                  </p:childTnLst>
                                </p:cTn>
                              </p:par>
                              <p:par>
                                <p:cTn id="14" presetID="2" presetClass="entr" presetSubtype="8" fill="hold" grpId="0" nodeType="withEffect">
                                  <p:stCondLst>
                                    <p:cond delay="0"/>
                                  </p:stCondLst>
                                  <p:childTnLst>
                                    <p:set>
                                      <p:cBhvr>
                                        <p:cTn id="15" dur="1" fill="hold">
                                          <p:stCondLst>
                                            <p:cond delay="0"/>
                                          </p:stCondLst>
                                        </p:cTn>
                                        <p:tgtEl>
                                          <p:spTgt spid="93"/>
                                        </p:tgtEl>
                                        <p:attrNameLst>
                                          <p:attrName>style.visibility</p:attrName>
                                        </p:attrNameLst>
                                      </p:cBhvr>
                                      <p:to>
                                        <p:strVal val="visible"/>
                                      </p:to>
                                    </p:set>
                                    <p:anim calcmode="lin" valueType="num">
                                      <p:cBhvr additive="base">
                                        <p:cTn id="16" dur="1000" fill="hold"/>
                                        <p:tgtEl>
                                          <p:spTgt spid="93"/>
                                        </p:tgtEl>
                                        <p:attrNameLst>
                                          <p:attrName>ppt_x</p:attrName>
                                        </p:attrNameLst>
                                      </p:cBhvr>
                                      <p:tavLst>
                                        <p:tav tm="0">
                                          <p:val>
                                            <p:strVal val="0-#ppt_w/2"/>
                                          </p:val>
                                        </p:tav>
                                        <p:tav tm="100000">
                                          <p:val>
                                            <p:strVal val="#ppt_x"/>
                                          </p:val>
                                        </p:tav>
                                      </p:tavLst>
                                    </p:anim>
                                    <p:anim calcmode="lin" valueType="num">
                                      <p:cBhvr additive="base">
                                        <p:cTn id="17" dur="1000" fill="hold"/>
                                        <p:tgtEl>
                                          <p:spTgt spid="93"/>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79"/>
                                        </p:tgtEl>
                                        <p:attrNameLst>
                                          <p:attrName>style.visibility</p:attrName>
                                        </p:attrNameLst>
                                      </p:cBhvr>
                                      <p:to>
                                        <p:strVal val="visible"/>
                                      </p:to>
                                    </p:set>
                                    <p:anim calcmode="lin" valueType="num">
                                      <p:cBhvr>
                                        <p:cTn id="21" dur="500" fill="hold"/>
                                        <p:tgtEl>
                                          <p:spTgt spid="79"/>
                                        </p:tgtEl>
                                        <p:attrNameLst>
                                          <p:attrName>ppt_w</p:attrName>
                                        </p:attrNameLst>
                                      </p:cBhvr>
                                      <p:tavLst>
                                        <p:tav tm="0">
                                          <p:val>
                                            <p:fltVal val="0"/>
                                          </p:val>
                                        </p:tav>
                                        <p:tav tm="100000">
                                          <p:val>
                                            <p:strVal val="#ppt_w"/>
                                          </p:val>
                                        </p:tav>
                                      </p:tavLst>
                                    </p:anim>
                                    <p:anim calcmode="lin" valueType="num">
                                      <p:cBhvr>
                                        <p:cTn id="22" dur="500" fill="hold"/>
                                        <p:tgtEl>
                                          <p:spTgt spid="79"/>
                                        </p:tgtEl>
                                        <p:attrNameLst>
                                          <p:attrName>ppt_h</p:attrName>
                                        </p:attrNameLst>
                                      </p:cBhvr>
                                      <p:tavLst>
                                        <p:tav tm="0">
                                          <p:val>
                                            <p:fltVal val="0"/>
                                          </p:val>
                                        </p:tav>
                                        <p:tav tm="100000">
                                          <p:val>
                                            <p:strVal val="#ppt_h"/>
                                          </p:val>
                                        </p:tav>
                                      </p:tavLst>
                                    </p:anim>
                                    <p:animEffect transition="in" filter="fade">
                                      <p:cBhvr>
                                        <p:cTn id="23" dur="500"/>
                                        <p:tgtEl>
                                          <p:spTgt spid="79"/>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89"/>
                                        </p:tgtEl>
                                        <p:attrNameLst>
                                          <p:attrName>style.visibility</p:attrName>
                                        </p:attrNameLst>
                                      </p:cBhvr>
                                      <p:to>
                                        <p:strVal val="visible"/>
                                      </p:to>
                                    </p:set>
                                    <p:anim calcmode="lin" valueType="num">
                                      <p:cBhvr>
                                        <p:cTn id="26" dur="500" fill="hold"/>
                                        <p:tgtEl>
                                          <p:spTgt spid="89"/>
                                        </p:tgtEl>
                                        <p:attrNameLst>
                                          <p:attrName>ppt_w</p:attrName>
                                        </p:attrNameLst>
                                      </p:cBhvr>
                                      <p:tavLst>
                                        <p:tav tm="0">
                                          <p:val>
                                            <p:fltVal val="0"/>
                                          </p:val>
                                        </p:tav>
                                        <p:tav tm="100000">
                                          <p:val>
                                            <p:strVal val="#ppt_w"/>
                                          </p:val>
                                        </p:tav>
                                      </p:tavLst>
                                    </p:anim>
                                    <p:anim calcmode="lin" valueType="num">
                                      <p:cBhvr>
                                        <p:cTn id="27" dur="500" fill="hold"/>
                                        <p:tgtEl>
                                          <p:spTgt spid="89"/>
                                        </p:tgtEl>
                                        <p:attrNameLst>
                                          <p:attrName>ppt_h</p:attrName>
                                        </p:attrNameLst>
                                      </p:cBhvr>
                                      <p:tavLst>
                                        <p:tav tm="0">
                                          <p:val>
                                            <p:fltVal val="0"/>
                                          </p:val>
                                        </p:tav>
                                        <p:tav tm="100000">
                                          <p:val>
                                            <p:strVal val="#ppt_h"/>
                                          </p:val>
                                        </p:tav>
                                      </p:tavLst>
                                    </p:anim>
                                    <p:animEffect transition="in" filter="fade">
                                      <p:cBhvr>
                                        <p:cTn id="28" dur="500"/>
                                        <p:tgtEl>
                                          <p:spTgt spid="89"/>
                                        </p:tgtEl>
                                      </p:cBhvr>
                                    </p:animEffect>
                                  </p:childTnLst>
                                </p:cTn>
                              </p:par>
                            </p:childTnLst>
                          </p:cTn>
                        </p:par>
                        <p:par>
                          <p:cTn id="29" fill="hold">
                            <p:stCondLst>
                              <p:cond delay="2000"/>
                            </p:stCondLst>
                            <p:childTnLst>
                              <p:par>
                                <p:cTn id="30" presetID="22" presetClass="entr" presetSubtype="8" fill="hold" grpId="0" nodeType="afterEffect">
                                  <p:stCondLst>
                                    <p:cond delay="0"/>
                                  </p:stCondLst>
                                  <p:childTnLst>
                                    <p:set>
                                      <p:cBhvr>
                                        <p:cTn id="31" dur="1" fill="hold">
                                          <p:stCondLst>
                                            <p:cond delay="0"/>
                                          </p:stCondLst>
                                        </p:cTn>
                                        <p:tgtEl>
                                          <p:spTgt spid="72"/>
                                        </p:tgtEl>
                                        <p:attrNameLst>
                                          <p:attrName>style.visibility</p:attrName>
                                        </p:attrNameLst>
                                      </p:cBhvr>
                                      <p:to>
                                        <p:strVal val="visible"/>
                                      </p:to>
                                    </p:set>
                                    <p:animEffect transition="in" filter="wipe(left)">
                                      <p:cBhvr>
                                        <p:cTn id="32" dur="500"/>
                                        <p:tgtEl>
                                          <p:spTgt spid="72"/>
                                        </p:tgtEl>
                                      </p:cBhvr>
                                    </p:animEffect>
                                  </p:childTnLst>
                                </p:cTn>
                              </p:par>
                            </p:childTnLst>
                          </p:cTn>
                        </p:par>
                        <p:par>
                          <p:cTn id="33" fill="hold">
                            <p:stCondLst>
                              <p:cond delay="2500"/>
                            </p:stCondLst>
                            <p:childTnLst>
                              <p:par>
                                <p:cTn id="34" presetID="53" presetClass="entr" presetSubtype="16" fill="hold" nodeType="afterEffect">
                                  <p:stCondLst>
                                    <p:cond delay="0"/>
                                  </p:stCondLst>
                                  <p:childTnLst>
                                    <p:set>
                                      <p:cBhvr>
                                        <p:cTn id="35" dur="1" fill="hold">
                                          <p:stCondLst>
                                            <p:cond delay="0"/>
                                          </p:stCondLst>
                                        </p:cTn>
                                        <p:tgtEl>
                                          <p:spTgt spid="76"/>
                                        </p:tgtEl>
                                        <p:attrNameLst>
                                          <p:attrName>style.visibility</p:attrName>
                                        </p:attrNameLst>
                                      </p:cBhvr>
                                      <p:to>
                                        <p:strVal val="visible"/>
                                      </p:to>
                                    </p:set>
                                    <p:anim calcmode="lin" valueType="num">
                                      <p:cBhvr>
                                        <p:cTn id="36" dur="500" fill="hold"/>
                                        <p:tgtEl>
                                          <p:spTgt spid="76"/>
                                        </p:tgtEl>
                                        <p:attrNameLst>
                                          <p:attrName>ppt_w</p:attrName>
                                        </p:attrNameLst>
                                      </p:cBhvr>
                                      <p:tavLst>
                                        <p:tav tm="0">
                                          <p:val>
                                            <p:fltVal val="0"/>
                                          </p:val>
                                        </p:tav>
                                        <p:tav tm="100000">
                                          <p:val>
                                            <p:strVal val="#ppt_w"/>
                                          </p:val>
                                        </p:tav>
                                      </p:tavLst>
                                    </p:anim>
                                    <p:anim calcmode="lin" valueType="num">
                                      <p:cBhvr>
                                        <p:cTn id="37" dur="500" fill="hold"/>
                                        <p:tgtEl>
                                          <p:spTgt spid="76"/>
                                        </p:tgtEl>
                                        <p:attrNameLst>
                                          <p:attrName>ppt_h</p:attrName>
                                        </p:attrNameLst>
                                      </p:cBhvr>
                                      <p:tavLst>
                                        <p:tav tm="0">
                                          <p:val>
                                            <p:fltVal val="0"/>
                                          </p:val>
                                        </p:tav>
                                        <p:tav tm="100000">
                                          <p:val>
                                            <p:strVal val="#ppt_h"/>
                                          </p:val>
                                        </p:tav>
                                      </p:tavLst>
                                    </p:anim>
                                    <p:animEffect transition="in" filter="fade">
                                      <p:cBhvr>
                                        <p:cTn id="38" dur="500"/>
                                        <p:tgtEl>
                                          <p:spTgt spid="76"/>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90"/>
                                        </p:tgtEl>
                                        <p:attrNameLst>
                                          <p:attrName>style.visibility</p:attrName>
                                        </p:attrNameLst>
                                      </p:cBhvr>
                                      <p:to>
                                        <p:strVal val="visible"/>
                                      </p:to>
                                    </p:set>
                                    <p:anim calcmode="lin" valueType="num">
                                      <p:cBhvr>
                                        <p:cTn id="41" dur="500" fill="hold"/>
                                        <p:tgtEl>
                                          <p:spTgt spid="90"/>
                                        </p:tgtEl>
                                        <p:attrNameLst>
                                          <p:attrName>ppt_w</p:attrName>
                                        </p:attrNameLst>
                                      </p:cBhvr>
                                      <p:tavLst>
                                        <p:tav tm="0">
                                          <p:val>
                                            <p:fltVal val="0"/>
                                          </p:val>
                                        </p:tav>
                                        <p:tav tm="100000">
                                          <p:val>
                                            <p:strVal val="#ppt_w"/>
                                          </p:val>
                                        </p:tav>
                                      </p:tavLst>
                                    </p:anim>
                                    <p:anim calcmode="lin" valueType="num">
                                      <p:cBhvr>
                                        <p:cTn id="42" dur="500" fill="hold"/>
                                        <p:tgtEl>
                                          <p:spTgt spid="90"/>
                                        </p:tgtEl>
                                        <p:attrNameLst>
                                          <p:attrName>ppt_h</p:attrName>
                                        </p:attrNameLst>
                                      </p:cBhvr>
                                      <p:tavLst>
                                        <p:tav tm="0">
                                          <p:val>
                                            <p:fltVal val="0"/>
                                          </p:val>
                                        </p:tav>
                                        <p:tav tm="100000">
                                          <p:val>
                                            <p:strVal val="#ppt_h"/>
                                          </p:val>
                                        </p:tav>
                                      </p:tavLst>
                                    </p:anim>
                                    <p:animEffect transition="in" filter="fade">
                                      <p:cBhvr>
                                        <p:cTn id="43" dur="500"/>
                                        <p:tgtEl>
                                          <p:spTgt spid="90"/>
                                        </p:tgtEl>
                                      </p:cBhvr>
                                    </p:animEffect>
                                  </p:childTnLst>
                                </p:cTn>
                              </p:par>
                            </p:childTnLst>
                          </p:cTn>
                        </p:par>
                        <p:par>
                          <p:cTn id="44" fill="hold">
                            <p:stCondLst>
                              <p:cond delay="3000"/>
                            </p:stCondLst>
                            <p:childTnLst>
                              <p:par>
                                <p:cTn id="45" presetID="22" presetClass="entr" presetSubtype="8" fill="hold" grpId="0" nodeType="afterEffect">
                                  <p:stCondLst>
                                    <p:cond delay="0"/>
                                  </p:stCondLst>
                                  <p:childTnLst>
                                    <p:set>
                                      <p:cBhvr>
                                        <p:cTn id="46" dur="1" fill="hold">
                                          <p:stCondLst>
                                            <p:cond delay="0"/>
                                          </p:stCondLst>
                                        </p:cTn>
                                        <p:tgtEl>
                                          <p:spTgt spid="83"/>
                                        </p:tgtEl>
                                        <p:attrNameLst>
                                          <p:attrName>style.visibility</p:attrName>
                                        </p:attrNameLst>
                                      </p:cBhvr>
                                      <p:to>
                                        <p:strVal val="visible"/>
                                      </p:to>
                                    </p:set>
                                    <p:animEffect transition="in" filter="wipe(left)">
                                      <p:cBhvr>
                                        <p:cTn id="47" dur="500"/>
                                        <p:tgtEl>
                                          <p:spTgt spid="83"/>
                                        </p:tgtEl>
                                      </p:cBhvr>
                                    </p:animEffect>
                                  </p:childTnLst>
                                </p:cTn>
                              </p:par>
                            </p:childTnLst>
                          </p:cTn>
                        </p:par>
                        <p:par>
                          <p:cTn id="48" fill="hold">
                            <p:stCondLst>
                              <p:cond delay="3500"/>
                            </p:stCondLst>
                            <p:childTnLst>
                              <p:par>
                                <p:cTn id="49" presetID="53" presetClass="entr" presetSubtype="16" fill="hold" nodeType="afterEffect">
                                  <p:stCondLst>
                                    <p:cond delay="0"/>
                                  </p:stCondLst>
                                  <p:childTnLst>
                                    <p:set>
                                      <p:cBhvr>
                                        <p:cTn id="50" dur="1" fill="hold">
                                          <p:stCondLst>
                                            <p:cond delay="0"/>
                                          </p:stCondLst>
                                        </p:cTn>
                                        <p:tgtEl>
                                          <p:spTgt spid="73"/>
                                        </p:tgtEl>
                                        <p:attrNameLst>
                                          <p:attrName>style.visibility</p:attrName>
                                        </p:attrNameLst>
                                      </p:cBhvr>
                                      <p:to>
                                        <p:strVal val="visible"/>
                                      </p:to>
                                    </p:set>
                                    <p:anim calcmode="lin" valueType="num">
                                      <p:cBhvr>
                                        <p:cTn id="51" dur="500" fill="hold"/>
                                        <p:tgtEl>
                                          <p:spTgt spid="73"/>
                                        </p:tgtEl>
                                        <p:attrNameLst>
                                          <p:attrName>ppt_w</p:attrName>
                                        </p:attrNameLst>
                                      </p:cBhvr>
                                      <p:tavLst>
                                        <p:tav tm="0">
                                          <p:val>
                                            <p:fltVal val="0"/>
                                          </p:val>
                                        </p:tav>
                                        <p:tav tm="100000">
                                          <p:val>
                                            <p:strVal val="#ppt_w"/>
                                          </p:val>
                                        </p:tav>
                                      </p:tavLst>
                                    </p:anim>
                                    <p:anim calcmode="lin" valueType="num">
                                      <p:cBhvr>
                                        <p:cTn id="52" dur="500" fill="hold"/>
                                        <p:tgtEl>
                                          <p:spTgt spid="73"/>
                                        </p:tgtEl>
                                        <p:attrNameLst>
                                          <p:attrName>ppt_h</p:attrName>
                                        </p:attrNameLst>
                                      </p:cBhvr>
                                      <p:tavLst>
                                        <p:tav tm="0">
                                          <p:val>
                                            <p:fltVal val="0"/>
                                          </p:val>
                                        </p:tav>
                                        <p:tav tm="100000">
                                          <p:val>
                                            <p:strVal val="#ppt_h"/>
                                          </p:val>
                                        </p:tav>
                                      </p:tavLst>
                                    </p:anim>
                                    <p:animEffect transition="in" filter="fade">
                                      <p:cBhvr>
                                        <p:cTn id="53" dur="500"/>
                                        <p:tgtEl>
                                          <p:spTgt spid="73"/>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91"/>
                                        </p:tgtEl>
                                        <p:attrNameLst>
                                          <p:attrName>style.visibility</p:attrName>
                                        </p:attrNameLst>
                                      </p:cBhvr>
                                      <p:to>
                                        <p:strVal val="visible"/>
                                      </p:to>
                                    </p:set>
                                    <p:anim calcmode="lin" valueType="num">
                                      <p:cBhvr>
                                        <p:cTn id="56" dur="500" fill="hold"/>
                                        <p:tgtEl>
                                          <p:spTgt spid="91"/>
                                        </p:tgtEl>
                                        <p:attrNameLst>
                                          <p:attrName>ppt_w</p:attrName>
                                        </p:attrNameLst>
                                      </p:cBhvr>
                                      <p:tavLst>
                                        <p:tav tm="0">
                                          <p:val>
                                            <p:fltVal val="0"/>
                                          </p:val>
                                        </p:tav>
                                        <p:tav tm="100000">
                                          <p:val>
                                            <p:strVal val="#ppt_w"/>
                                          </p:val>
                                        </p:tav>
                                      </p:tavLst>
                                    </p:anim>
                                    <p:anim calcmode="lin" valueType="num">
                                      <p:cBhvr>
                                        <p:cTn id="57" dur="500" fill="hold"/>
                                        <p:tgtEl>
                                          <p:spTgt spid="91"/>
                                        </p:tgtEl>
                                        <p:attrNameLst>
                                          <p:attrName>ppt_h</p:attrName>
                                        </p:attrNameLst>
                                      </p:cBhvr>
                                      <p:tavLst>
                                        <p:tav tm="0">
                                          <p:val>
                                            <p:fltVal val="0"/>
                                          </p:val>
                                        </p:tav>
                                        <p:tav tm="100000">
                                          <p:val>
                                            <p:strVal val="#ppt_h"/>
                                          </p:val>
                                        </p:tav>
                                      </p:tavLst>
                                    </p:anim>
                                    <p:animEffect transition="in" filter="fade">
                                      <p:cBhvr>
                                        <p:cTn id="58" dur="500"/>
                                        <p:tgtEl>
                                          <p:spTgt spid="91"/>
                                        </p:tgtEl>
                                      </p:cBhvr>
                                    </p:animEffect>
                                  </p:childTnLst>
                                </p:cTn>
                              </p:par>
                            </p:childTnLst>
                          </p:cTn>
                        </p:par>
                        <p:par>
                          <p:cTn id="59" fill="hold">
                            <p:stCondLst>
                              <p:cond delay="4000"/>
                            </p:stCondLst>
                            <p:childTnLst>
                              <p:par>
                                <p:cTn id="60" presetID="22" presetClass="entr" presetSubtype="8" fill="hold" grpId="0" nodeType="afterEffect">
                                  <p:stCondLst>
                                    <p:cond delay="0"/>
                                  </p:stCondLst>
                                  <p:childTnLst>
                                    <p:set>
                                      <p:cBhvr>
                                        <p:cTn id="61" dur="1" fill="hold">
                                          <p:stCondLst>
                                            <p:cond delay="0"/>
                                          </p:stCondLst>
                                        </p:cTn>
                                        <p:tgtEl>
                                          <p:spTgt spid="87"/>
                                        </p:tgtEl>
                                        <p:attrNameLst>
                                          <p:attrName>style.visibility</p:attrName>
                                        </p:attrNameLst>
                                      </p:cBhvr>
                                      <p:to>
                                        <p:strVal val="visible"/>
                                      </p:to>
                                    </p:set>
                                    <p:animEffect transition="in" filter="wipe(left)">
                                      <p:cBhvr>
                                        <p:cTn id="62" dur="500"/>
                                        <p:tgtEl>
                                          <p:spTgt spid="87"/>
                                        </p:tgtEl>
                                      </p:cBhvr>
                                    </p:animEffect>
                                  </p:childTnLst>
                                </p:cTn>
                              </p:par>
                            </p:childTnLst>
                          </p:cTn>
                        </p:par>
                        <p:par>
                          <p:cTn id="63" fill="hold">
                            <p:stCondLst>
                              <p:cond delay="4500"/>
                            </p:stCondLst>
                            <p:childTnLst>
                              <p:par>
                                <p:cTn id="64" presetID="53" presetClass="entr" presetSubtype="16" fill="hold" nodeType="afterEffect">
                                  <p:stCondLst>
                                    <p:cond delay="0"/>
                                  </p:stCondLst>
                                  <p:childTnLst>
                                    <p:set>
                                      <p:cBhvr>
                                        <p:cTn id="65" dur="1" fill="hold">
                                          <p:stCondLst>
                                            <p:cond delay="0"/>
                                          </p:stCondLst>
                                        </p:cTn>
                                        <p:tgtEl>
                                          <p:spTgt spid="84"/>
                                        </p:tgtEl>
                                        <p:attrNameLst>
                                          <p:attrName>style.visibility</p:attrName>
                                        </p:attrNameLst>
                                      </p:cBhvr>
                                      <p:to>
                                        <p:strVal val="visible"/>
                                      </p:to>
                                    </p:set>
                                    <p:anim calcmode="lin" valueType="num">
                                      <p:cBhvr>
                                        <p:cTn id="66" dur="500" fill="hold"/>
                                        <p:tgtEl>
                                          <p:spTgt spid="84"/>
                                        </p:tgtEl>
                                        <p:attrNameLst>
                                          <p:attrName>ppt_w</p:attrName>
                                        </p:attrNameLst>
                                      </p:cBhvr>
                                      <p:tavLst>
                                        <p:tav tm="0">
                                          <p:val>
                                            <p:fltVal val="0"/>
                                          </p:val>
                                        </p:tav>
                                        <p:tav tm="100000">
                                          <p:val>
                                            <p:strVal val="#ppt_w"/>
                                          </p:val>
                                        </p:tav>
                                      </p:tavLst>
                                    </p:anim>
                                    <p:anim calcmode="lin" valueType="num">
                                      <p:cBhvr>
                                        <p:cTn id="67" dur="500" fill="hold"/>
                                        <p:tgtEl>
                                          <p:spTgt spid="84"/>
                                        </p:tgtEl>
                                        <p:attrNameLst>
                                          <p:attrName>ppt_h</p:attrName>
                                        </p:attrNameLst>
                                      </p:cBhvr>
                                      <p:tavLst>
                                        <p:tav tm="0">
                                          <p:val>
                                            <p:fltVal val="0"/>
                                          </p:val>
                                        </p:tav>
                                        <p:tav tm="100000">
                                          <p:val>
                                            <p:strVal val="#ppt_h"/>
                                          </p:val>
                                        </p:tav>
                                      </p:tavLst>
                                    </p:anim>
                                    <p:animEffect transition="in" filter="fade">
                                      <p:cBhvr>
                                        <p:cTn id="68" dur="500"/>
                                        <p:tgtEl>
                                          <p:spTgt spid="84"/>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92"/>
                                        </p:tgtEl>
                                        <p:attrNameLst>
                                          <p:attrName>style.visibility</p:attrName>
                                        </p:attrNameLst>
                                      </p:cBhvr>
                                      <p:to>
                                        <p:strVal val="visible"/>
                                      </p:to>
                                    </p:set>
                                    <p:anim calcmode="lin" valueType="num">
                                      <p:cBhvr>
                                        <p:cTn id="71" dur="500" fill="hold"/>
                                        <p:tgtEl>
                                          <p:spTgt spid="92"/>
                                        </p:tgtEl>
                                        <p:attrNameLst>
                                          <p:attrName>ppt_w</p:attrName>
                                        </p:attrNameLst>
                                      </p:cBhvr>
                                      <p:tavLst>
                                        <p:tav tm="0">
                                          <p:val>
                                            <p:fltVal val="0"/>
                                          </p:val>
                                        </p:tav>
                                        <p:tav tm="100000">
                                          <p:val>
                                            <p:strVal val="#ppt_w"/>
                                          </p:val>
                                        </p:tav>
                                      </p:tavLst>
                                    </p:anim>
                                    <p:anim calcmode="lin" valueType="num">
                                      <p:cBhvr>
                                        <p:cTn id="72" dur="500" fill="hold"/>
                                        <p:tgtEl>
                                          <p:spTgt spid="92"/>
                                        </p:tgtEl>
                                        <p:attrNameLst>
                                          <p:attrName>ppt_h</p:attrName>
                                        </p:attrNameLst>
                                      </p:cBhvr>
                                      <p:tavLst>
                                        <p:tav tm="0">
                                          <p:val>
                                            <p:fltVal val="0"/>
                                          </p:val>
                                        </p:tav>
                                        <p:tav tm="100000">
                                          <p:val>
                                            <p:strVal val="#ppt_h"/>
                                          </p:val>
                                        </p:tav>
                                      </p:tavLst>
                                    </p:anim>
                                    <p:animEffect transition="in" filter="fade">
                                      <p:cBhvr>
                                        <p:cTn id="73" dur="500"/>
                                        <p:tgtEl>
                                          <p:spTgt spid="92"/>
                                        </p:tgtEl>
                                      </p:cBhvr>
                                    </p:animEffect>
                                  </p:childTnLst>
                                </p:cTn>
                              </p:par>
                            </p:childTnLst>
                          </p:cTn>
                        </p:par>
                        <p:par>
                          <p:cTn id="74" fill="hold">
                            <p:stCondLst>
                              <p:cond delay="5000"/>
                            </p:stCondLst>
                            <p:childTnLst>
                              <p:par>
                                <p:cTn id="75" presetID="22" presetClass="entr" presetSubtype="8" fill="hold" grpId="0" nodeType="afterEffect">
                                  <p:stCondLst>
                                    <p:cond delay="0"/>
                                  </p:stCondLst>
                                  <p:childTnLst>
                                    <p:set>
                                      <p:cBhvr>
                                        <p:cTn id="76" dur="1" fill="hold">
                                          <p:stCondLst>
                                            <p:cond delay="0"/>
                                          </p:stCondLst>
                                        </p:cTn>
                                        <p:tgtEl>
                                          <p:spTgt spid="82"/>
                                        </p:tgtEl>
                                        <p:attrNameLst>
                                          <p:attrName>style.visibility</p:attrName>
                                        </p:attrNameLst>
                                      </p:cBhvr>
                                      <p:to>
                                        <p:strVal val="visible"/>
                                      </p:to>
                                    </p:set>
                                    <p:animEffect transition="in" filter="wipe(left)">
                                      <p:cBhvr>
                                        <p:cTn id="77"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animBg="1"/>
      <p:bldP spid="8" grpId="0"/>
      <p:bldP spid="72" grpId="0"/>
      <p:bldP spid="82" grpId="0"/>
      <p:bldP spid="83" grpId="0"/>
      <p:bldP spid="87" grpId="0"/>
      <p:bldP spid="89" grpId="0"/>
      <p:bldP spid="90" grpId="0"/>
      <p:bldP spid="91" grpId="0"/>
      <p:bldP spid="9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1334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2018-11-20T17:41:21Z</dcterms:modified>
</cp:coreProperties>
</file>