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70325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9" name="Freeform: Shape 8">
            <a:extLst>
              <a:ext uri="{FF2B5EF4-FFF2-40B4-BE49-F238E27FC236}">
                <a16:creationId xmlns:a16="http://schemas.microsoft.com/office/drawing/2014/main" id="{B681D98D-4EE5-4C04-9E83-6FB117588857}"/>
              </a:ext>
            </a:extLst>
          </p:cNvPr>
          <p:cNvSpPr>
            <a:spLocks noChangeAspect="1"/>
          </p:cNvSpPr>
          <p:nvPr/>
        </p:nvSpPr>
        <p:spPr>
          <a:xfrm rot="16200000">
            <a:off x="1478281"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2" name="Freeform: Shape 11">
            <a:extLst>
              <a:ext uri="{FF2B5EF4-FFF2-40B4-BE49-F238E27FC236}">
                <a16:creationId xmlns:a16="http://schemas.microsoft.com/office/drawing/2014/main" id="{B0E94457-EAC0-4470-9FAE-146DB8958159}"/>
              </a:ext>
            </a:extLst>
          </p:cNvPr>
          <p:cNvSpPr>
            <a:spLocks noChangeAspect="1"/>
          </p:cNvSpPr>
          <p:nvPr/>
        </p:nvSpPr>
        <p:spPr>
          <a:xfrm rot="16200000">
            <a:off x="2113184"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7" name="Freeform: Shape 16">
            <a:extLst>
              <a:ext uri="{FF2B5EF4-FFF2-40B4-BE49-F238E27FC236}">
                <a16:creationId xmlns:a16="http://schemas.microsoft.com/office/drawing/2014/main" id="{D1969A74-E867-4BF7-8DDA-6B4438231CF6}"/>
              </a:ext>
            </a:extLst>
          </p:cNvPr>
          <p:cNvSpPr>
            <a:spLocks noChangeAspect="1"/>
          </p:cNvSpPr>
          <p:nvPr/>
        </p:nvSpPr>
        <p:spPr>
          <a:xfrm rot="16200000">
            <a:off x="3234870"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8" name="Freeform: Shape 17">
            <a:extLst>
              <a:ext uri="{FF2B5EF4-FFF2-40B4-BE49-F238E27FC236}">
                <a16:creationId xmlns:a16="http://schemas.microsoft.com/office/drawing/2014/main" id="{A436741C-A9DE-4976-9C9A-70DB28BB6912}"/>
              </a:ext>
            </a:extLst>
          </p:cNvPr>
          <p:cNvSpPr>
            <a:spLocks noChangeAspect="1"/>
          </p:cNvSpPr>
          <p:nvPr/>
        </p:nvSpPr>
        <p:spPr>
          <a:xfrm rot="16200000">
            <a:off x="3867109"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9" name="Freeform: Shape 18">
            <a:extLst>
              <a:ext uri="{FF2B5EF4-FFF2-40B4-BE49-F238E27FC236}">
                <a16:creationId xmlns:a16="http://schemas.microsoft.com/office/drawing/2014/main" id="{4D1A88B4-C723-4D56-BD2C-7C4CF9306BC9}"/>
              </a:ext>
            </a:extLst>
          </p:cNvPr>
          <p:cNvSpPr>
            <a:spLocks noChangeAspect="1"/>
          </p:cNvSpPr>
          <p:nvPr/>
        </p:nvSpPr>
        <p:spPr>
          <a:xfrm rot="16200000">
            <a:off x="5025232" y="224028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E6916513-9B6F-4D30-9698-EDE64C6C3D47}"/>
              </a:ext>
            </a:extLst>
          </p:cNvPr>
          <p:cNvSpPr>
            <a:spLocks noChangeAspect="1"/>
          </p:cNvSpPr>
          <p:nvPr/>
        </p:nvSpPr>
        <p:spPr>
          <a:xfrm rot="16200000">
            <a:off x="5660135" y="4155816"/>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1" name="Freeform: Shape 20">
            <a:extLst>
              <a:ext uri="{FF2B5EF4-FFF2-40B4-BE49-F238E27FC236}">
                <a16:creationId xmlns:a16="http://schemas.microsoft.com/office/drawing/2014/main" id="{6560BD72-F8C0-4310-881F-CA9C4139AA4D}"/>
              </a:ext>
            </a:extLst>
          </p:cNvPr>
          <p:cNvSpPr>
            <a:spLocks noChangeAspect="1"/>
          </p:cNvSpPr>
          <p:nvPr/>
        </p:nvSpPr>
        <p:spPr>
          <a:xfrm rot="16200000">
            <a:off x="6781821" y="3996727"/>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2" name="Freeform: Shape 21">
            <a:extLst>
              <a:ext uri="{FF2B5EF4-FFF2-40B4-BE49-F238E27FC236}">
                <a16:creationId xmlns:a16="http://schemas.microsoft.com/office/drawing/2014/main" id="{6F522C55-615A-4455-93F1-14986CD26A81}"/>
              </a:ext>
            </a:extLst>
          </p:cNvPr>
          <p:cNvSpPr>
            <a:spLocks noChangeAspect="1"/>
          </p:cNvSpPr>
          <p:nvPr/>
        </p:nvSpPr>
        <p:spPr>
          <a:xfrm rot="16200000">
            <a:off x="7414060" y="3297428"/>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3" name="Freeform: Shape 22">
            <a:extLst>
              <a:ext uri="{FF2B5EF4-FFF2-40B4-BE49-F238E27FC236}">
                <a16:creationId xmlns:a16="http://schemas.microsoft.com/office/drawing/2014/main" id="{0888285F-3234-48EB-972F-EEF91C265AE5}"/>
              </a:ext>
            </a:extLst>
          </p:cNvPr>
          <p:cNvSpPr>
            <a:spLocks noChangeAspect="1"/>
          </p:cNvSpPr>
          <p:nvPr/>
        </p:nvSpPr>
        <p:spPr>
          <a:xfrm rot="16200000">
            <a:off x="8522728" y="2240280"/>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D27C43F0-594E-4DDD-9F42-53C2CD26D8C2}"/>
              </a:ext>
            </a:extLst>
          </p:cNvPr>
          <p:cNvSpPr>
            <a:spLocks noChangeAspect="1"/>
          </p:cNvSpPr>
          <p:nvPr/>
        </p:nvSpPr>
        <p:spPr>
          <a:xfrm rot="16200000">
            <a:off x="9157631" y="4155815"/>
            <a:ext cx="1005840" cy="911994"/>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noFill/>
          </a:ln>
          <a:effectLst>
            <a:outerShdw blurRad="76200" dist="762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TextBox 24">
            <a:extLst>
              <a:ext uri="{FF2B5EF4-FFF2-40B4-BE49-F238E27FC236}">
                <a16:creationId xmlns:a16="http://schemas.microsoft.com/office/drawing/2014/main" id="{30686A2C-12F2-4CC5-8A4F-BBC0BF126E37}"/>
              </a:ext>
            </a:extLst>
          </p:cNvPr>
          <p:cNvSpPr txBox="1"/>
          <p:nvPr/>
        </p:nvSpPr>
        <p:spPr>
          <a:xfrm>
            <a:off x="2289984" y="4211701"/>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26" name="TextBox 25">
            <a:extLst>
              <a:ext uri="{FF2B5EF4-FFF2-40B4-BE49-F238E27FC236}">
                <a16:creationId xmlns:a16="http://schemas.microsoft.com/office/drawing/2014/main" id="{809FE498-1006-4C38-849F-3FAB63DD9FB0}"/>
              </a:ext>
            </a:extLst>
          </p:cNvPr>
          <p:cNvSpPr txBox="1"/>
          <p:nvPr/>
        </p:nvSpPr>
        <p:spPr>
          <a:xfrm>
            <a:off x="4050066" y="3370228"/>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7" name="TextBox 26">
            <a:extLst>
              <a:ext uri="{FF2B5EF4-FFF2-40B4-BE49-F238E27FC236}">
                <a16:creationId xmlns:a16="http://schemas.microsoft.com/office/drawing/2014/main" id="{8A1E8190-41E9-48FA-ACF1-673AD6A5D114}"/>
              </a:ext>
            </a:extLst>
          </p:cNvPr>
          <p:cNvSpPr txBox="1"/>
          <p:nvPr/>
        </p:nvSpPr>
        <p:spPr>
          <a:xfrm>
            <a:off x="5841269" y="4215386"/>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8" name="TextBox 27">
            <a:extLst>
              <a:ext uri="{FF2B5EF4-FFF2-40B4-BE49-F238E27FC236}">
                <a16:creationId xmlns:a16="http://schemas.microsoft.com/office/drawing/2014/main" id="{6EE05BCE-D390-4A0B-A3BD-A67EEF32829F}"/>
              </a:ext>
            </a:extLst>
          </p:cNvPr>
          <p:cNvSpPr txBox="1"/>
          <p:nvPr/>
        </p:nvSpPr>
        <p:spPr>
          <a:xfrm>
            <a:off x="7592602" y="3384093"/>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3647D94A-E12F-4779-9220-BBFF6CE1DB92}"/>
              </a:ext>
            </a:extLst>
          </p:cNvPr>
          <p:cNvSpPr txBox="1"/>
          <p:nvPr/>
        </p:nvSpPr>
        <p:spPr>
          <a:xfrm>
            <a:off x="9345688" y="4242480"/>
            <a:ext cx="640080" cy="738664"/>
          </a:xfrm>
          <a:prstGeom prst="rect">
            <a:avLst/>
          </a:prstGeom>
          <a:noFill/>
          <a:effectLst/>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30" name="TextBox 29">
            <a:extLst>
              <a:ext uri="{FF2B5EF4-FFF2-40B4-BE49-F238E27FC236}">
                <a16:creationId xmlns:a16="http://schemas.microsoft.com/office/drawing/2014/main" id="{574F60D5-7095-4E4F-BD2F-2C789C24DF18}"/>
              </a:ext>
            </a:extLst>
          </p:cNvPr>
          <p:cNvSpPr txBox="1"/>
          <p:nvPr/>
        </p:nvSpPr>
        <p:spPr>
          <a:xfrm>
            <a:off x="1584920" y="2636463"/>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5105A104-7974-437E-AB42-291B43C158AB}"/>
              </a:ext>
            </a:extLst>
          </p:cNvPr>
          <p:cNvSpPr txBox="1"/>
          <p:nvPr/>
        </p:nvSpPr>
        <p:spPr>
          <a:xfrm>
            <a:off x="3315476" y="4522450"/>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CFB23416-04F1-455A-B9EB-5A33EB7E36E9}"/>
              </a:ext>
            </a:extLst>
          </p:cNvPr>
          <p:cNvSpPr txBox="1"/>
          <p:nvPr/>
        </p:nvSpPr>
        <p:spPr>
          <a:xfrm>
            <a:off x="5108501" y="2636462"/>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3" name="TextBox 32">
            <a:extLst>
              <a:ext uri="{FF2B5EF4-FFF2-40B4-BE49-F238E27FC236}">
                <a16:creationId xmlns:a16="http://schemas.microsoft.com/office/drawing/2014/main" id="{81C4CDF0-2C9E-4AE9-9FBF-3B84071C1FD9}"/>
              </a:ext>
            </a:extLst>
          </p:cNvPr>
          <p:cNvSpPr txBox="1"/>
          <p:nvPr/>
        </p:nvSpPr>
        <p:spPr>
          <a:xfrm>
            <a:off x="6888339" y="4597169"/>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BB4698E4-6E90-4250-9D03-1F119DCC32B0}"/>
              </a:ext>
            </a:extLst>
          </p:cNvPr>
          <p:cNvSpPr txBox="1"/>
          <p:nvPr/>
        </p:nvSpPr>
        <p:spPr>
          <a:xfrm>
            <a:off x="8622880" y="2633379"/>
            <a:ext cx="2072720" cy="1280351"/>
          </a:xfrm>
          <a:prstGeom prst="rect">
            <a:avLst/>
          </a:prstGeom>
          <a:noFill/>
        </p:spPr>
        <p:txBody>
          <a:bodyPr wrap="square" rtlCol="0">
            <a:spAutoFit/>
          </a:bodyPr>
          <a:lstStyle/>
          <a:p>
            <a:pPr algn="ctr" defTabSz="1219170">
              <a:spcBef>
                <a:spcPct val="20000"/>
              </a:spcBef>
              <a:defRPr/>
            </a:pPr>
            <a:r>
              <a:rPr lang="en-US" sz="1500" dirty="0">
                <a:solidFill>
                  <a:srgbClr val="4D4D4D"/>
                </a:solidFill>
                <a:latin typeface="Bernard MT Condensed" panose="02050806060905020404" pitchFamily="18" charset="0"/>
              </a:rPr>
              <a:t>LOREM IPSUM DOLOR</a:t>
            </a:r>
          </a:p>
          <a:p>
            <a:pPr algn="ctr" defTabSz="1219170">
              <a:spcBef>
                <a:spcPct val="20000"/>
              </a:spcBef>
              <a:defRPr/>
            </a:pPr>
            <a:endParaRPr lang="en-US" sz="400" b="1" dirty="0">
              <a:solidFill>
                <a:srgbClr val="4D4D4D"/>
              </a:solidFill>
              <a:latin typeface="Candara" panose="020E0502030303020204" pitchFamily="34" charset="0"/>
            </a:endParaRPr>
          </a:p>
          <a:p>
            <a:pPr algn="ctr" defTabSz="1219170">
              <a:spcBef>
                <a:spcPct val="20000"/>
              </a:spcBef>
              <a:defRPr/>
            </a:pPr>
            <a:endParaRPr lang="en-US" sz="2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incididunt ut labore et dolore magna aliqua.</a:t>
            </a:r>
          </a:p>
        </p:txBody>
      </p:sp>
      <p:pic>
        <p:nvPicPr>
          <p:cNvPr id="35" name="Picture 34">
            <a:hlinkClick r:id="rId2"/>
            <a:extLst>
              <a:ext uri="{FF2B5EF4-FFF2-40B4-BE49-F238E27FC236}">
                <a16:creationId xmlns:a16="http://schemas.microsoft.com/office/drawing/2014/main" id="{5FE77F64-62A9-4259-AE8A-83C1FD506B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360844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900" decel="100000" fill="hold"/>
                                        <p:tgtEl>
                                          <p:spTgt spid="1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fade">
                                      <p:cBhvr>
                                        <p:cTn id="17" dur="1000"/>
                                        <p:tgtEl>
                                          <p:spTgt spid="25"/>
                                        </p:tgtEl>
                                      </p:cBhvr>
                                    </p:animEffect>
                                    <p:anim calcmode="lin" valueType="num">
                                      <p:cBhvr>
                                        <p:cTn id="18" dur="1000" fill="hold"/>
                                        <p:tgtEl>
                                          <p:spTgt spid="25"/>
                                        </p:tgtEl>
                                        <p:attrNameLst>
                                          <p:attrName>ppt_x</p:attrName>
                                        </p:attrNameLst>
                                      </p:cBhvr>
                                      <p:tavLst>
                                        <p:tav tm="0">
                                          <p:val>
                                            <p:strVal val="#ppt_x"/>
                                          </p:val>
                                        </p:tav>
                                        <p:tav tm="100000">
                                          <p:val>
                                            <p:strVal val="#ppt_x"/>
                                          </p:val>
                                        </p:tav>
                                      </p:tavLst>
                                    </p:anim>
                                    <p:anim calcmode="lin" valueType="num">
                                      <p:cBhvr>
                                        <p:cTn id="19" dur="900" decel="100000" fill="hold"/>
                                        <p:tgtEl>
                                          <p:spTgt spid="25"/>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7"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900" decel="100000" fill="hold"/>
                                        <p:tgtEl>
                                          <p:spTgt spid="18"/>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39" presetID="37"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900" decel="100000" fill="hold"/>
                                        <p:tgtEl>
                                          <p:spTgt spid="26"/>
                                        </p:tgtEl>
                                        <p:attrNameLst>
                                          <p:attrName>ppt_y</p:attrName>
                                        </p:attrNameLst>
                                      </p:cBhvr>
                                      <p:tavLst>
                                        <p:tav tm="0">
                                          <p:val>
                                            <p:strVal val="#ppt_y+1"/>
                                          </p:val>
                                        </p:tav>
                                        <p:tav tm="100000">
                                          <p:val>
                                            <p:strVal val="#ppt_y-.03"/>
                                          </p:val>
                                        </p:tav>
                                      </p:tavLst>
                                    </p:anim>
                                    <p:anim calcmode="lin" valueType="num">
                                      <p:cBhvr>
                                        <p:cTn id="4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5" fill="hold">
                            <p:stCondLst>
                              <p:cond delay="3500"/>
                            </p:stCondLst>
                            <p:childTnLst>
                              <p:par>
                                <p:cTn id="46" presetID="42"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1000" fill="hold"/>
                                        <p:tgtEl>
                                          <p:spTgt spid="17"/>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fade">
                                      <p:cBhvr>
                                        <p:cTn id="53" dur="1000"/>
                                        <p:tgtEl>
                                          <p:spTgt spid="31"/>
                                        </p:tgtEl>
                                      </p:cBhvr>
                                    </p:animEffect>
                                    <p:anim calcmode="lin" valueType="num">
                                      <p:cBhvr>
                                        <p:cTn id="54" dur="1000" fill="hold"/>
                                        <p:tgtEl>
                                          <p:spTgt spid="31"/>
                                        </p:tgtEl>
                                        <p:attrNameLst>
                                          <p:attrName>ppt_x</p:attrName>
                                        </p:attrNameLst>
                                      </p:cBhvr>
                                      <p:tavLst>
                                        <p:tav tm="0">
                                          <p:val>
                                            <p:strVal val="#ppt_x"/>
                                          </p:val>
                                        </p:tav>
                                        <p:tav tm="100000">
                                          <p:val>
                                            <p:strVal val="#ppt_x"/>
                                          </p:val>
                                        </p:tav>
                                      </p:tavLst>
                                    </p:anim>
                                    <p:anim calcmode="lin" valueType="num">
                                      <p:cBhvr>
                                        <p:cTn id="55" dur="1000" fill="hold"/>
                                        <p:tgtEl>
                                          <p:spTgt spid="31"/>
                                        </p:tgtEl>
                                        <p:attrNameLst>
                                          <p:attrName>ppt_y</p:attrName>
                                        </p:attrNameLst>
                                      </p:cBhvr>
                                      <p:tavLst>
                                        <p:tav tm="0">
                                          <p:val>
                                            <p:strVal val="#ppt_y+.1"/>
                                          </p:val>
                                        </p:tav>
                                        <p:tav tm="100000">
                                          <p:val>
                                            <p:strVal val="#ppt_y"/>
                                          </p:val>
                                        </p:tav>
                                      </p:tavLst>
                                    </p:anim>
                                  </p:childTnLst>
                                </p:cTn>
                              </p:par>
                            </p:childTnLst>
                          </p:cTn>
                        </p:par>
                        <p:par>
                          <p:cTn id="56" fill="hold">
                            <p:stCondLst>
                              <p:cond delay="450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1000"/>
                                        <p:tgtEl>
                                          <p:spTgt spid="27"/>
                                        </p:tgtEl>
                                      </p:cBhvr>
                                    </p:animEffect>
                                    <p:anim calcmode="lin" valueType="num">
                                      <p:cBhvr>
                                        <p:cTn id="66" dur="1000" fill="hold"/>
                                        <p:tgtEl>
                                          <p:spTgt spid="27"/>
                                        </p:tgtEl>
                                        <p:attrNameLst>
                                          <p:attrName>ppt_x</p:attrName>
                                        </p:attrNameLst>
                                      </p:cBhvr>
                                      <p:tavLst>
                                        <p:tav tm="0">
                                          <p:val>
                                            <p:strVal val="#ppt_x"/>
                                          </p:val>
                                        </p:tav>
                                        <p:tav tm="100000">
                                          <p:val>
                                            <p:strVal val="#ppt_x"/>
                                          </p:val>
                                        </p:tav>
                                      </p:tavLst>
                                    </p:anim>
                                    <p:anim calcmode="lin" valueType="num">
                                      <p:cBhvr>
                                        <p:cTn id="67" dur="900" decel="100000" fill="hold"/>
                                        <p:tgtEl>
                                          <p:spTgt spid="27"/>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9" fill="hold">
                            <p:stCondLst>
                              <p:cond delay="5500"/>
                            </p:stCondLst>
                            <p:childTnLst>
                              <p:par>
                                <p:cTn id="70" presetID="47" presetClass="entr" presetSubtype="0" fill="hold" grpId="0" nodeType="after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32"/>
                                        </p:tgtEl>
                                        <p:attrNameLst>
                                          <p:attrName>style.visibility</p:attrName>
                                        </p:attrNameLst>
                                      </p:cBhvr>
                                      <p:to>
                                        <p:strVal val="visible"/>
                                      </p:to>
                                    </p:set>
                                    <p:animEffect transition="in" filter="fade">
                                      <p:cBhvr>
                                        <p:cTn id="77" dur="1000"/>
                                        <p:tgtEl>
                                          <p:spTgt spid="32"/>
                                        </p:tgtEl>
                                      </p:cBhvr>
                                    </p:animEffect>
                                    <p:anim calcmode="lin" valueType="num">
                                      <p:cBhvr>
                                        <p:cTn id="78" dur="1000" fill="hold"/>
                                        <p:tgtEl>
                                          <p:spTgt spid="32"/>
                                        </p:tgtEl>
                                        <p:attrNameLst>
                                          <p:attrName>ppt_x</p:attrName>
                                        </p:attrNameLst>
                                      </p:cBhvr>
                                      <p:tavLst>
                                        <p:tav tm="0">
                                          <p:val>
                                            <p:strVal val="#ppt_x"/>
                                          </p:val>
                                        </p:tav>
                                        <p:tav tm="100000">
                                          <p:val>
                                            <p:strVal val="#ppt_x"/>
                                          </p:val>
                                        </p:tav>
                                      </p:tavLst>
                                    </p:anim>
                                    <p:anim calcmode="lin" valueType="num">
                                      <p:cBhvr>
                                        <p:cTn id="79" dur="1000" fill="hold"/>
                                        <p:tgtEl>
                                          <p:spTgt spid="32"/>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37" presetClass="entr" presetSubtype="0"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fade">
                                      <p:cBhvr>
                                        <p:cTn id="83" dur="1000"/>
                                        <p:tgtEl>
                                          <p:spTgt spid="22"/>
                                        </p:tgtEl>
                                      </p:cBhvr>
                                    </p:animEffect>
                                    <p:anim calcmode="lin" valueType="num">
                                      <p:cBhvr>
                                        <p:cTn id="84" dur="1000" fill="hold"/>
                                        <p:tgtEl>
                                          <p:spTgt spid="22"/>
                                        </p:tgtEl>
                                        <p:attrNameLst>
                                          <p:attrName>ppt_x</p:attrName>
                                        </p:attrNameLst>
                                      </p:cBhvr>
                                      <p:tavLst>
                                        <p:tav tm="0">
                                          <p:val>
                                            <p:strVal val="#ppt_x"/>
                                          </p:val>
                                        </p:tav>
                                        <p:tav tm="100000">
                                          <p:val>
                                            <p:strVal val="#ppt_x"/>
                                          </p:val>
                                        </p:tav>
                                      </p:tavLst>
                                    </p:anim>
                                    <p:anim calcmode="lin" valueType="num">
                                      <p:cBhvr>
                                        <p:cTn id="85" dur="900" decel="100000" fill="hold"/>
                                        <p:tgtEl>
                                          <p:spTgt spid="22"/>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87" presetID="37" presetClass="entr" presetSubtype="0"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fade">
                                      <p:cBhvr>
                                        <p:cTn id="89" dur="1000"/>
                                        <p:tgtEl>
                                          <p:spTgt spid="28"/>
                                        </p:tgtEl>
                                      </p:cBhvr>
                                    </p:animEffect>
                                    <p:anim calcmode="lin" valueType="num">
                                      <p:cBhvr>
                                        <p:cTn id="90" dur="1000" fill="hold"/>
                                        <p:tgtEl>
                                          <p:spTgt spid="28"/>
                                        </p:tgtEl>
                                        <p:attrNameLst>
                                          <p:attrName>ppt_x</p:attrName>
                                        </p:attrNameLst>
                                      </p:cBhvr>
                                      <p:tavLst>
                                        <p:tav tm="0">
                                          <p:val>
                                            <p:strVal val="#ppt_x"/>
                                          </p:val>
                                        </p:tav>
                                        <p:tav tm="100000">
                                          <p:val>
                                            <p:strVal val="#ppt_x"/>
                                          </p:val>
                                        </p:tav>
                                      </p:tavLst>
                                    </p:anim>
                                    <p:anim calcmode="lin" valueType="num">
                                      <p:cBhvr>
                                        <p:cTn id="91" dur="900" decel="100000" fill="hold"/>
                                        <p:tgtEl>
                                          <p:spTgt spid="28"/>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93" fill="hold">
                            <p:stCondLst>
                              <p:cond delay="7500"/>
                            </p:stCondLst>
                            <p:childTnLst>
                              <p:par>
                                <p:cTn id="94" presetID="42" presetClass="entr" presetSubtype="0"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fade">
                                      <p:cBhvr>
                                        <p:cTn id="96" dur="1000"/>
                                        <p:tgtEl>
                                          <p:spTgt spid="21"/>
                                        </p:tgtEl>
                                      </p:cBhvr>
                                    </p:animEffect>
                                    <p:anim calcmode="lin" valueType="num">
                                      <p:cBhvr>
                                        <p:cTn id="97" dur="1000" fill="hold"/>
                                        <p:tgtEl>
                                          <p:spTgt spid="21"/>
                                        </p:tgtEl>
                                        <p:attrNameLst>
                                          <p:attrName>ppt_x</p:attrName>
                                        </p:attrNameLst>
                                      </p:cBhvr>
                                      <p:tavLst>
                                        <p:tav tm="0">
                                          <p:val>
                                            <p:strVal val="#ppt_x"/>
                                          </p:val>
                                        </p:tav>
                                        <p:tav tm="100000">
                                          <p:val>
                                            <p:strVal val="#ppt_x"/>
                                          </p:val>
                                        </p:tav>
                                      </p:tavLst>
                                    </p:anim>
                                    <p:anim calcmode="lin" valueType="num">
                                      <p:cBhvr>
                                        <p:cTn id="98" dur="1000" fill="hold"/>
                                        <p:tgtEl>
                                          <p:spTgt spid="21"/>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33"/>
                                        </p:tgtEl>
                                        <p:attrNameLst>
                                          <p:attrName>style.visibility</p:attrName>
                                        </p:attrNameLst>
                                      </p:cBhvr>
                                      <p:to>
                                        <p:strVal val="visible"/>
                                      </p:to>
                                    </p:set>
                                    <p:animEffect transition="in" filter="fade">
                                      <p:cBhvr>
                                        <p:cTn id="101" dur="1000"/>
                                        <p:tgtEl>
                                          <p:spTgt spid="33"/>
                                        </p:tgtEl>
                                      </p:cBhvr>
                                    </p:animEffect>
                                    <p:anim calcmode="lin" valueType="num">
                                      <p:cBhvr>
                                        <p:cTn id="102" dur="1000" fill="hold"/>
                                        <p:tgtEl>
                                          <p:spTgt spid="33"/>
                                        </p:tgtEl>
                                        <p:attrNameLst>
                                          <p:attrName>ppt_x</p:attrName>
                                        </p:attrNameLst>
                                      </p:cBhvr>
                                      <p:tavLst>
                                        <p:tav tm="0">
                                          <p:val>
                                            <p:strVal val="#ppt_x"/>
                                          </p:val>
                                        </p:tav>
                                        <p:tav tm="100000">
                                          <p:val>
                                            <p:strVal val="#ppt_x"/>
                                          </p:val>
                                        </p:tav>
                                      </p:tavLst>
                                    </p:anim>
                                    <p:anim calcmode="lin" valueType="num">
                                      <p:cBhvr>
                                        <p:cTn id="103" dur="1000" fill="hold"/>
                                        <p:tgtEl>
                                          <p:spTgt spid="33"/>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37" presetClass="entr" presetSubtype="0"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900" decel="100000" fill="hold"/>
                                        <p:tgtEl>
                                          <p:spTgt spid="2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24"/>
                                        </p:tgtEl>
                                        <p:attrNameLst>
                                          <p:attrName>ppt_y</p:attrName>
                                        </p:attrNameLst>
                                      </p:cBhvr>
                                      <p:tavLst>
                                        <p:tav tm="0">
                                          <p:val>
                                            <p:strVal val="#ppt_y-.03"/>
                                          </p:val>
                                        </p:tav>
                                        <p:tav tm="100000">
                                          <p:val>
                                            <p:strVal val="#ppt_y"/>
                                          </p:val>
                                        </p:tav>
                                      </p:tavLst>
                                    </p:anim>
                                  </p:childTnLst>
                                </p:cTn>
                              </p:par>
                              <p:par>
                                <p:cTn id="111" presetID="37" presetClass="entr" presetSubtype="0" fill="hold" grpId="0" nodeType="with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900" decel="100000" fill="hold"/>
                                        <p:tgtEl>
                                          <p:spTgt spid="29"/>
                                        </p:tgtEl>
                                        <p:attrNameLst>
                                          <p:attrName>ppt_y</p:attrName>
                                        </p:attrNameLst>
                                      </p:cBhvr>
                                      <p:tavLst>
                                        <p:tav tm="0">
                                          <p:val>
                                            <p:strVal val="#ppt_y+1"/>
                                          </p:val>
                                        </p:tav>
                                        <p:tav tm="100000">
                                          <p:val>
                                            <p:strVal val="#ppt_y-.03"/>
                                          </p:val>
                                        </p:tav>
                                      </p:tavLst>
                                    </p:anim>
                                    <p:anim calcmode="lin" valueType="num">
                                      <p:cBhvr>
                                        <p:cTn id="116"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117" fill="hold">
                            <p:stCondLst>
                              <p:cond delay="9500"/>
                            </p:stCondLst>
                            <p:childTnLst>
                              <p:par>
                                <p:cTn id="118" presetID="47" presetClass="entr" presetSubtype="0" fill="hold" grpId="0" nodeType="afterEffect">
                                  <p:stCondLst>
                                    <p:cond delay="0"/>
                                  </p:stCondLst>
                                  <p:childTnLst>
                                    <p:set>
                                      <p:cBhvr>
                                        <p:cTn id="119" dur="1" fill="hold">
                                          <p:stCondLst>
                                            <p:cond delay="0"/>
                                          </p:stCondLst>
                                        </p:cTn>
                                        <p:tgtEl>
                                          <p:spTgt spid="23"/>
                                        </p:tgtEl>
                                        <p:attrNameLst>
                                          <p:attrName>style.visibility</p:attrName>
                                        </p:attrNameLst>
                                      </p:cBhvr>
                                      <p:to>
                                        <p:strVal val="visible"/>
                                      </p:to>
                                    </p:set>
                                    <p:animEffect transition="in" filter="fade">
                                      <p:cBhvr>
                                        <p:cTn id="120" dur="1000"/>
                                        <p:tgtEl>
                                          <p:spTgt spid="23"/>
                                        </p:tgtEl>
                                      </p:cBhvr>
                                    </p:animEffect>
                                    <p:anim calcmode="lin" valueType="num">
                                      <p:cBhvr>
                                        <p:cTn id="121" dur="1000" fill="hold"/>
                                        <p:tgtEl>
                                          <p:spTgt spid="23"/>
                                        </p:tgtEl>
                                        <p:attrNameLst>
                                          <p:attrName>ppt_x</p:attrName>
                                        </p:attrNameLst>
                                      </p:cBhvr>
                                      <p:tavLst>
                                        <p:tav tm="0">
                                          <p:val>
                                            <p:strVal val="#ppt_x"/>
                                          </p:val>
                                        </p:tav>
                                        <p:tav tm="100000">
                                          <p:val>
                                            <p:strVal val="#ppt_x"/>
                                          </p:val>
                                        </p:tav>
                                      </p:tavLst>
                                    </p:anim>
                                    <p:anim calcmode="lin" valueType="num">
                                      <p:cBhvr>
                                        <p:cTn id="122" dur="1000" fill="hold"/>
                                        <p:tgtEl>
                                          <p:spTgt spid="23"/>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34"/>
                                        </p:tgtEl>
                                        <p:attrNameLst>
                                          <p:attrName>style.visibility</p:attrName>
                                        </p:attrNameLst>
                                      </p:cBhvr>
                                      <p:to>
                                        <p:strVal val="visible"/>
                                      </p:to>
                                    </p:set>
                                    <p:animEffect transition="in" filter="fade">
                                      <p:cBhvr>
                                        <p:cTn id="125" dur="1000"/>
                                        <p:tgtEl>
                                          <p:spTgt spid="34"/>
                                        </p:tgtEl>
                                      </p:cBhvr>
                                    </p:animEffect>
                                    <p:anim calcmode="lin" valueType="num">
                                      <p:cBhvr>
                                        <p:cTn id="126" dur="1000" fill="hold"/>
                                        <p:tgtEl>
                                          <p:spTgt spid="34"/>
                                        </p:tgtEl>
                                        <p:attrNameLst>
                                          <p:attrName>ppt_x</p:attrName>
                                        </p:attrNameLst>
                                      </p:cBhvr>
                                      <p:tavLst>
                                        <p:tav tm="0">
                                          <p:val>
                                            <p:strVal val="#ppt_x"/>
                                          </p:val>
                                        </p:tav>
                                        <p:tav tm="100000">
                                          <p:val>
                                            <p:strVal val="#ppt_x"/>
                                          </p:val>
                                        </p:tav>
                                      </p:tavLst>
                                    </p:anim>
                                    <p:anim calcmode="lin" valueType="num">
                                      <p:cBhvr>
                                        <p:cTn id="12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animBg="1"/>
      <p:bldP spid="12" grpId="0" animBg="1"/>
      <p:bldP spid="17" grpId="0" animBg="1"/>
      <p:bldP spid="18" grpId="0" animBg="1"/>
      <p:bldP spid="19" grpId="0" animBg="1"/>
      <p:bldP spid="20" grpId="0" animBg="1"/>
      <p:bldP spid="21" grpId="0" animBg="1"/>
      <p:bldP spid="22" grpId="0" animBg="1"/>
      <p:bldP spid="23" grpId="0" animBg="1"/>
      <p:bldP spid="24" grpId="0" animBg="1"/>
      <p:bldP spid="25" grpId="0"/>
      <p:bldP spid="26" grpId="0"/>
      <p:bldP spid="27" grpId="0"/>
      <p:bldP spid="28" grpId="0"/>
      <p:bldP spid="29" grpId="0"/>
      <p:bldP spid="30" grpId="0"/>
      <p:bldP spid="31" grpId="0"/>
      <p:bldP spid="32" grpId="0"/>
      <p:bldP spid="33" grpId="0"/>
      <p:bldP spid="3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1321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2018-11-20T17:40:22Z</dcterms:modified>
</cp:coreProperties>
</file>