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D27B1C49-5522-4358-8757-A0DB0C8043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01227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1405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2018-11-20T17:38:34Z</dcterms:modified>
</cp:coreProperties>
</file>