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6" name="Group 75">
            <a:extLst>
              <a:ext uri="{FF2B5EF4-FFF2-40B4-BE49-F238E27FC236}">
                <a16:creationId xmlns:a16="http://schemas.microsoft.com/office/drawing/2014/main" id="{1A4600CA-4705-4BB3-B96F-69D014C6C3F5}"/>
              </a:ext>
            </a:extLst>
          </p:cNvPr>
          <p:cNvGrpSpPr/>
          <p:nvPr/>
        </p:nvGrpSpPr>
        <p:grpSpPr>
          <a:xfrm>
            <a:off x="1066800" y="1201447"/>
            <a:ext cx="2194560" cy="2072718"/>
            <a:chOff x="1066800" y="1201447"/>
            <a:chExt cx="2194560" cy="2072718"/>
          </a:xfrm>
        </p:grpSpPr>
        <p:sp>
          <p:nvSpPr>
            <p:cNvPr id="59" name="Freeform: Shape 58">
              <a:extLst>
                <a:ext uri="{FF2B5EF4-FFF2-40B4-BE49-F238E27FC236}">
                  <a16:creationId xmlns:a16="http://schemas.microsoft.com/office/drawing/2014/main" id="{9442E1AB-17A7-48D4-BB17-10C9F601FAD8}"/>
                </a:ext>
              </a:extLst>
            </p:cNvPr>
            <p:cNvSpPr>
              <a:spLocks noChangeAspect="1"/>
            </p:cNvSpPr>
            <p:nvPr/>
          </p:nvSpPr>
          <p:spPr>
            <a:xfrm>
              <a:off x="1153850" y="1298178"/>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4" name="Freeform: Shape 13">
              <a:extLst>
                <a:ext uri="{FF2B5EF4-FFF2-40B4-BE49-F238E27FC236}">
                  <a16:creationId xmlns:a16="http://schemas.microsoft.com/office/drawing/2014/main" id="{A063AE4E-56A2-43FE-A53D-93FC157C8F70}"/>
                </a:ext>
              </a:extLst>
            </p:cNvPr>
            <p:cNvSpPr>
              <a:spLocks noChangeAspect="1"/>
            </p:cNvSpPr>
            <p:nvPr/>
          </p:nvSpPr>
          <p:spPr>
            <a:xfrm>
              <a:off x="1066800" y="120144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4" name="TextBox 63">
              <a:extLst>
                <a:ext uri="{FF2B5EF4-FFF2-40B4-BE49-F238E27FC236}">
                  <a16:creationId xmlns:a16="http://schemas.microsoft.com/office/drawing/2014/main" id="{9EB540A7-A598-48AB-B14E-FA8ABC49DED6}"/>
                </a:ext>
              </a:extLst>
            </p:cNvPr>
            <p:cNvSpPr txBox="1"/>
            <p:nvPr/>
          </p:nvSpPr>
          <p:spPr>
            <a:xfrm>
              <a:off x="1499054" y="173857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5" name="Group 74">
            <a:extLst>
              <a:ext uri="{FF2B5EF4-FFF2-40B4-BE49-F238E27FC236}">
                <a16:creationId xmlns:a16="http://schemas.microsoft.com/office/drawing/2014/main" id="{27F3CDF2-1504-4A06-838C-B76F3EB7C9E8}"/>
              </a:ext>
            </a:extLst>
          </p:cNvPr>
          <p:cNvGrpSpPr/>
          <p:nvPr/>
        </p:nvGrpSpPr>
        <p:grpSpPr>
          <a:xfrm>
            <a:off x="1066800" y="3373233"/>
            <a:ext cx="2194560" cy="2072718"/>
            <a:chOff x="1066800" y="3373233"/>
            <a:chExt cx="2194560" cy="2072718"/>
          </a:xfrm>
        </p:grpSpPr>
        <p:grpSp>
          <p:nvGrpSpPr>
            <p:cNvPr id="16" name="Group 15">
              <a:extLst>
                <a:ext uri="{FF2B5EF4-FFF2-40B4-BE49-F238E27FC236}">
                  <a16:creationId xmlns:a16="http://schemas.microsoft.com/office/drawing/2014/main" id="{ACDA2459-B1D0-41D3-8EC3-8198529831D9}"/>
                </a:ext>
              </a:extLst>
            </p:cNvPr>
            <p:cNvGrpSpPr/>
            <p:nvPr/>
          </p:nvGrpSpPr>
          <p:grpSpPr>
            <a:xfrm>
              <a:off x="1066800" y="3373233"/>
              <a:ext cx="2194560" cy="2072718"/>
              <a:chOff x="-41097" y="457200"/>
              <a:chExt cx="2194560" cy="2072718"/>
            </a:xfrm>
            <a:effectLst>
              <a:outerShdw blurRad="76200" dist="76200" dir="2700000" algn="tl" rotWithShape="0">
                <a:prstClr val="black">
                  <a:alpha val="40000"/>
                </a:prstClr>
              </a:outerShdw>
            </a:effectLst>
          </p:grpSpPr>
          <p:grpSp>
            <p:nvGrpSpPr>
              <p:cNvPr id="17" name="Group 16">
                <a:extLst>
                  <a:ext uri="{FF2B5EF4-FFF2-40B4-BE49-F238E27FC236}">
                    <a16:creationId xmlns:a16="http://schemas.microsoft.com/office/drawing/2014/main" id="{F56AE89C-53CA-4D25-8982-8DF26D684522}"/>
                  </a:ext>
                </a:extLst>
              </p:cNvPr>
              <p:cNvGrpSpPr/>
              <p:nvPr/>
            </p:nvGrpSpPr>
            <p:grpSpPr>
              <a:xfrm>
                <a:off x="-41097" y="457200"/>
                <a:ext cx="2194560" cy="2072718"/>
                <a:chOff x="7543799" y="1981195"/>
                <a:chExt cx="2194560" cy="2072718"/>
              </a:xfrm>
              <a:effectLst/>
            </p:grpSpPr>
            <p:sp>
              <p:nvSpPr>
                <p:cNvPr id="19" name="Freeform: Shape 18">
                  <a:extLst>
                    <a:ext uri="{FF2B5EF4-FFF2-40B4-BE49-F238E27FC236}">
                      <a16:creationId xmlns:a16="http://schemas.microsoft.com/office/drawing/2014/main" id="{0CD5496E-D7A9-4DEC-A56C-ADBACBA5A01C}"/>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0" name="Freeform: Shape 19">
                  <a:extLst>
                    <a:ext uri="{FF2B5EF4-FFF2-40B4-BE49-F238E27FC236}">
                      <a16:creationId xmlns:a16="http://schemas.microsoft.com/office/drawing/2014/main" id="{4DE03A31-F4DF-4644-8735-45E94F44705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8" name="Freeform: Shape 17">
                <a:extLst>
                  <a:ext uri="{FF2B5EF4-FFF2-40B4-BE49-F238E27FC236}">
                    <a16:creationId xmlns:a16="http://schemas.microsoft.com/office/drawing/2014/main" id="{62C1A5EE-6804-45E2-AE1B-F83B79197672}"/>
                  </a:ext>
                </a:extLst>
              </p:cNvPr>
              <p:cNvSpPr>
                <a:spLocks noChangeAspect="1"/>
              </p:cNvSpPr>
              <p:nvPr/>
            </p:nvSpPr>
            <p:spPr>
              <a:xfrm>
                <a:off x="330070" y="783816"/>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5" name="TextBox 64">
              <a:extLst>
                <a:ext uri="{FF2B5EF4-FFF2-40B4-BE49-F238E27FC236}">
                  <a16:creationId xmlns:a16="http://schemas.microsoft.com/office/drawing/2014/main" id="{11DA78C1-7AD5-47DC-B8DD-13466FD67ABE}"/>
                </a:ext>
              </a:extLst>
            </p:cNvPr>
            <p:cNvSpPr txBox="1"/>
            <p:nvPr/>
          </p:nvSpPr>
          <p:spPr>
            <a:xfrm>
              <a:off x="1499054" y="3919146"/>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4" name="Group 73">
            <a:extLst>
              <a:ext uri="{FF2B5EF4-FFF2-40B4-BE49-F238E27FC236}">
                <a16:creationId xmlns:a16="http://schemas.microsoft.com/office/drawing/2014/main" id="{CD3651CE-8EA7-4E56-BE60-374BFD82BEA4}"/>
              </a:ext>
            </a:extLst>
          </p:cNvPr>
          <p:cNvGrpSpPr/>
          <p:nvPr/>
        </p:nvGrpSpPr>
        <p:grpSpPr>
          <a:xfrm>
            <a:off x="2836181" y="4438579"/>
            <a:ext cx="2194560" cy="2072718"/>
            <a:chOff x="2836181" y="4438579"/>
            <a:chExt cx="2194560" cy="2072718"/>
          </a:xfrm>
        </p:grpSpPr>
        <p:sp>
          <p:nvSpPr>
            <p:cNvPr id="61" name="Freeform: Shape 60">
              <a:extLst>
                <a:ext uri="{FF2B5EF4-FFF2-40B4-BE49-F238E27FC236}">
                  <a16:creationId xmlns:a16="http://schemas.microsoft.com/office/drawing/2014/main" id="{9C01AEE2-A639-4E86-85CB-47BDA5828DE4}"/>
                </a:ext>
              </a:extLst>
            </p:cNvPr>
            <p:cNvSpPr>
              <a:spLocks noChangeAspect="1"/>
            </p:cNvSpPr>
            <p:nvPr/>
          </p:nvSpPr>
          <p:spPr>
            <a:xfrm>
              <a:off x="2937654" y="4522801"/>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7" name="Freeform: Shape 26">
              <a:extLst>
                <a:ext uri="{FF2B5EF4-FFF2-40B4-BE49-F238E27FC236}">
                  <a16:creationId xmlns:a16="http://schemas.microsoft.com/office/drawing/2014/main" id="{D0021491-95A9-40C4-811E-41885419FCD7}"/>
                </a:ext>
              </a:extLst>
            </p:cNvPr>
            <p:cNvSpPr>
              <a:spLocks noChangeAspect="1"/>
            </p:cNvSpPr>
            <p:nvPr/>
          </p:nvSpPr>
          <p:spPr>
            <a:xfrm>
              <a:off x="2836181" y="443857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6" name="TextBox 65">
              <a:extLst>
                <a:ext uri="{FF2B5EF4-FFF2-40B4-BE49-F238E27FC236}">
                  <a16:creationId xmlns:a16="http://schemas.microsoft.com/office/drawing/2014/main" id="{9DEF4AA0-2701-468D-BAD7-1A4743352783}"/>
                </a:ext>
              </a:extLst>
            </p:cNvPr>
            <p:cNvSpPr txBox="1"/>
            <p:nvPr/>
          </p:nvSpPr>
          <p:spPr>
            <a:xfrm>
              <a:off x="3271502" y="4993042"/>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3" name="Group 72">
            <a:extLst>
              <a:ext uri="{FF2B5EF4-FFF2-40B4-BE49-F238E27FC236}">
                <a16:creationId xmlns:a16="http://schemas.microsoft.com/office/drawing/2014/main" id="{8E32BB04-D07D-4B9E-85AC-F3C3C4A070B7}"/>
              </a:ext>
            </a:extLst>
          </p:cNvPr>
          <p:cNvGrpSpPr/>
          <p:nvPr/>
        </p:nvGrpSpPr>
        <p:grpSpPr>
          <a:xfrm>
            <a:off x="4605562" y="3373233"/>
            <a:ext cx="2194560" cy="2072718"/>
            <a:chOff x="4605562" y="3373233"/>
            <a:chExt cx="2194560" cy="2072718"/>
          </a:xfrm>
        </p:grpSpPr>
        <p:grpSp>
          <p:nvGrpSpPr>
            <p:cNvPr id="21" name="Group 20">
              <a:extLst>
                <a:ext uri="{FF2B5EF4-FFF2-40B4-BE49-F238E27FC236}">
                  <a16:creationId xmlns:a16="http://schemas.microsoft.com/office/drawing/2014/main" id="{C7A5D996-6F3B-438D-9AFB-1CDEC0B715AA}"/>
                </a:ext>
              </a:extLst>
            </p:cNvPr>
            <p:cNvGrpSpPr/>
            <p:nvPr/>
          </p:nvGrpSpPr>
          <p:grpSpPr>
            <a:xfrm>
              <a:off x="4605562" y="3373233"/>
              <a:ext cx="2194560" cy="2072718"/>
              <a:chOff x="-41097" y="457200"/>
              <a:chExt cx="2194560" cy="2072718"/>
            </a:xfrm>
            <a:effectLst>
              <a:outerShdw blurRad="76200" dist="76200" dir="2700000" algn="tl" rotWithShape="0">
                <a:prstClr val="black">
                  <a:alpha val="40000"/>
                </a:prstClr>
              </a:outerShdw>
            </a:effectLst>
          </p:grpSpPr>
          <p:grpSp>
            <p:nvGrpSpPr>
              <p:cNvPr id="22" name="Group 21">
                <a:extLst>
                  <a:ext uri="{FF2B5EF4-FFF2-40B4-BE49-F238E27FC236}">
                    <a16:creationId xmlns:a16="http://schemas.microsoft.com/office/drawing/2014/main" id="{565D1122-42A2-4D2E-87C6-C9024D6B011E}"/>
                  </a:ext>
                </a:extLst>
              </p:cNvPr>
              <p:cNvGrpSpPr/>
              <p:nvPr/>
            </p:nvGrpSpPr>
            <p:grpSpPr>
              <a:xfrm>
                <a:off x="-41097" y="457200"/>
                <a:ext cx="2194560" cy="2072718"/>
                <a:chOff x="7543799" y="1981195"/>
                <a:chExt cx="2194560" cy="2072718"/>
              </a:xfrm>
              <a:effectLst/>
            </p:grpSpPr>
            <p:sp>
              <p:nvSpPr>
                <p:cNvPr id="24" name="Freeform: Shape 23">
                  <a:extLst>
                    <a:ext uri="{FF2B5EF4-FFF2-40B4-BE49-F238E27FC236}">
                      <a16:creationId xmlns:a16="http://schemas.microsoft.com/office/drawing/2014/main" id="{A5154855-BBC7-47F9-BE12-83399D1162F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2CC6171A-67C9-436E-BA6D-65AF1E4ECE25}"/>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23" name="Freeform: Shape 22">
                <a:extLst>
                  <a:ext uri="{FF2B5EF4-FFF2-40B4-BE49-F238E27FC236}">
                    <a16:creationId xmlns:a16="http://schemas.microsoft.com/office/drawing/2014/main" id="{C7960364-B5EF-4C10-943F-B80EFFD15EDB}"/>
                  </a:ext>
                </a:extLst>
              </p:cNvPr>
              <p:cNvSpPr>
                <a:spLocks noChangeAspect="1"/>
              </p:cNvSpPr>
              <p:nvPr/>
            </p:nvSpPr>
            <p:spPr>
              <a:xfrm>
                <a:off x="328814" y="77726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7" name="TextBox 66">
              <a:extLst>
                <a:ext uri="{FF2B5EF4-FFF2-40B4-BE49-F238E27FC236}">
                  <a16:creationId xmlns:a16="http://schemas.microsoft.com/office/drawing/2014/main" id="{299B5551-B260-4CF5-8E18-4AF348E5D2F0}"/>
                </a:ext>
              </a:extLst>
            </p:cNvPr>
            <p:cNvSpPr txBox="1"/>
            <p:nvPr/>
          </p:nvSpPr>
          <p:spPr>
            <a:xfrm>
              <a:off x="5046298" y="3885973"/>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2" name="Group 71">
            <a:extLst>
              <a:ext uri="{FF2B5EF4-FFF2-40B4-BE49-F238E27FC236}">
                <a16:creationId xmlns:a16="http://schemas.microsoft.com/office/drawing/2014/main" id="{21AA607A-4C56-421A-81E0-DF49C0A1CB09}"/>
              </a:ext>
            </a:extLst>
          </p:cNvPr>
          <p:cNvGrpSpPr/>
          <p:nvPr/>
        </p:nvGrpSpPr>
        <p:grpSpPr>
          <a:xfrm>
            <a:off x="4571060" y="1211109"/>
            <a:ext cx="2194560" cy="2072718"/>
            <a:chOff x="4571060" y="1211109"/>
            <a:chExt cx="2194560" cy="2072718"/>
          </a:xfrm>
        </p:grpSpPr>
        <p:sp>
          <p:nvSpPr>
            <p:cNvPr id="60" name="Freeform: Shape 59">
              <a:extLst>
                <a:ext uri="{FF2B5EF4-FFF2-40B4-BE49-F238E27FC236}">
                  <a16:creationId xmlns:a16="http://schemas.microsoft.com/office/drawing/2014/main" id="{31B3CF4A-4833-4C89-8688-B7AD835D983E}"/>
                </a:ext>
              </a:extLst>
            </p:cNvPr>
            <p:cNvSpPr>
              <a:spLocks noChangeAspect="1"/>
            </p:cNvSpPr>
            <p:nvPr/>
          </p:nvSpPr>
          <p:spPr>
            <a:xfrm>
              <a:off x="4646228" y="1306612"/>
              <a:ext cx="2011680" cy="1899992"/>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32FC6700-7301-458F-9A60-CA663848041A}"/>
                </a:ext>
              </a:extLst>
            </p:cNvPr>
            <p:cNvSpPr>
              <a:spLocks noChangeAspect="1"/>
            </p:cNvSpPr>
            <p:nvPr/>
          </p:nvSpPr>
          <p:spPr>
            <a:xfrm>
              <a:off x="4571060" y="1211109"/>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63" name="TextBox 62">
              <a:extLst>
                <a:ext uri="{FF2B5EF4-FFF2-40B4-BE49-F238E27FC236}">
                  <a16:creationId xmlns:a16="http://schemas.microsoft.com/office/drawing/2014/main" id="{4BCBEC1E-BECA-43B1-BCFF-44E28F34503E}"/>
                </a:ext>
              </a:extLst>
            </p:cNvPr>
            <p:cNvSpPr txBox="1"/>
            <p:nvPr/>
          </p:nvSpPr>
          <p:spPr>
            <a:xfrm>
              <a:off x="5003052" y="1727518"/>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grpSp>
        <p:nvGrpSpPr>
          <p:cNvPr id="71" name="Group 70">
            <a:extLst>
              <a:ext uri="{FF2B5EF4-FFF2-40B4-BE49-F238E27FC236}">
                <a16:creationId xmlns:a16="http://schemas.microsoft.com/office/drawing/2014/main" id="{1A573D63-88EC-40EE-8069-5F1EA76FE3FD}"/>
              </a:ext>
            </a:extLst>
          </p:cNvPr>
          <p:cNvGrpSpPr/>
          <p:nvPr/>
        </p:nvGrpSpPr>
        <p:grpSpPr>
          <a:xfrm>
            <a:off x="2822482" y="152400"/>
            <a:ext cx="2194560" cy="2072718"/>
            <a:chOff x="2822482" y="152400"/>
            <a:chExt cx="2194560" cy="2072718"/>
          </a:xfrm>
        </p:grpSpPr>
        <p:grpSp>
          <p:nvGrpSpPr>
            <p:cNvPr id="2" name="Group 1">
              <a:extLst>
                <a:ext uri="{FF2B5EF4-FFF2-40B4-BE49-F238E27FC236}">
                  <a16:creationId xmlns:a16="http://schemas.microsoft.com/office/drawing/2014/main" id="{F9AE430F-71DB-4F47-A2A3-E371C4625B19}"/>
                </a:ext>
              </a:extLst>
            </p:cNvPr>
            <p:cNvGrpSpPr/>
            <p:nvPr/>
          </p:nvGrpSpPr>
          <p:grpSpPr>
            <a:xfrm>
              <a:off x="2822482" y="152400"/>
              <a:ext cx="2194560" cy="2072718"/>
              <a:chOff x="-41097" y="457200"/>
              <a:chExt cx="2194560" cy="2072718"/>
            </a:xfrm>
            <a:effectLst>
              <a:outerShdw blurRad="76200" dist="76200" dir="2700000" algn="tl" rotWithShape="0">
                <a:prstClr val="black">
                  <a:alpha val="40000"/>
                </a:prstClr>
              </a:outerShdw>
            </a:effectLst>
          </p:grpSpPr>
          <p:grpSp>
            <p:nvGrpSpPr>
              <p:cNvPr id="8" name="Group 7">
                <a:extLst>
                  <a:ext uri="{FF2B5EF4-FFF2-40B4-BE49-F238E27FC236}">
                    <a16:creationId xmlns:a16="http://schemas.microsoft.com/office/drawing/2014/main" id="{B58E6341-AEF6-40AE-9B33-ED5D76690E2D}"/>
                  </a:ext>
                </a:extLst>
              </p:cNvPr>
              <p:cNvGrpSpPr/>
              <p:nvPr/>
            </p:nvGrpSpPr>
            <p:grpSpPr>
              <a:xfrm>
                <a:off x="-41097" y="457200"/>
                <a:ext cx="2194560" cy="2072718"/>
                <a:chOff x="7543799" y="1981195"/>
                <a:chExt cx="2194560" cy="2072718"/>
              </a:xfrm>
              <a:effectLst/>
            </p:grpSpPr>
            <p:sp>
              <p:nvSpPr>
                <p:cNvPr id="9" name="Freeform: Shape 8">
                  <a:extLst>
                    <a:ext uri="{FF2B5EF4-FFF2-40B4-BE49-F238E27FC236}">
                      <a16:creationId xmlns:a16="http://schemas.microsoft.com/office/drawing/2014/main" id="{50217796-1A3C-4BF9-A44E-BEBD9614052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0" name="Freeform: Shape 9">
                  <a:extLst>
                    <a:ext uri="{FF2B5EF4-FFF2-40B4-BE49-F238E27FC236}">
                      <a16:creationId xmlns:a16="http://schemas.microsoft.com/office/drawing/2014/main" id="{21B5A05D-7EAD-4B73-A463-3B93BFAEBBBE}"/>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15" name="Freeform: Shape 14">
                <a:extLst>
                  <a:ext uri="{FF2B5EF4-FFF2-40B4-BE49-F238E27FC236}">
                    <a16:creationId xmlns:a16="http://schemas.microsoft.com/office/drawing/2014/main" id="{6F392753-F562-4401-8EEB-4274F103061A}"/>
                  </a:ext>
                </a:extLst>
              </p:cNvPr>
              <p:cNvSpPr>
                <a:spLocks noChangeAspect="1"/>
              </p:cNvSpPr>
              <p:nvPr/>
            </p:nvSpPr>
            <p:spPr>
              <a:xfrm>
                <a:off x="330070" y="774385"/>
                <a:ext cx="1452225" cy="13716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62" name="TextBox 61">
              <a:extLst>
                <a:ext uri="{FF2B5EF4-FFF2-40B4-BE49-F238E27FC236}">
                  <a16:creationId xmlns:a16="http://schemas.microsoft.com/office/drawing/2014/main" id="{D116F2C8-C8DB-4FE7-98A9-9DC9FA6A184A}"/>
                </a:ext>
              </a:extLst>
            </p:cNvPr>
            <p:cNvSpPr txBox="1"/>
            <p:nvPr/>
          </p:nvSpPr>
          <p:spPr>
            <a:xfrm>
              <a:off x="3247769" y="640497"/>
              <a:ext cx="1343984" cy="966418"/>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Bernard MT Condensed" panose="02050806060905020404" pitchFamily="18" charset="0"/>
                </a:rPr>
                <a:t>LOREM IPSUM</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a:t>
              </a:r>
              <a:endParaRPr lang="en-US" sz="400" dirty="0">
                <a:solidFill>
                  <a:schemeClr val="bg1"/>
                </a:solidFill>
                <a:latin typeface="Candara" panose="020E0502030303020204" pitchFamily="34" charset="0"/>
              </a:endParaRPr>
            </a:p>
          </p:txBody>
        </p:sp>
      </p:grpSp>
      <p:sp>
        <p:nvSpPr>
          <p:cNvPr id="28" name="Freeform: Shape 27">
            <a:extLst>
              <a:ext uri="{FF2B5EF4-FFF2-40B4-BE49-F238E27FC236}">
                <a16:creationId xmlns:a16="http://schemas.microsoft.com/office/drawing/2014/main" id="{E9F69659-65D6-4C1D-9506-7D5531635F0F}"/>
              </a:ext>
            </a:extLst>
          </p:cNvPr>
          <p:cNvSpPr>
            <a:spLocks noChangeAspect="1"/>
          </p:cNvSpPr>
          <p:nvPr/>
        </p:nvSpPr>
        <p:spPr>
          <a:xfrm>
            <a:off x="2834248" y="2307887"/>
            <a:ext cx="2194560" cy="2072718"/>
          </a:xfrm>
          <a:custGeom>
            <a:avLst/>
            <a:gdLst>
              <a:gd name="connsiteX0" fmla="*/ 657832 w 2194560"/>
              <a:gd name="connsiteY0" fmla="*/ 129544 h 2072718"/>
              <a:gd name="connsiteX1" fmla="*/ 654976 w 2194560"/>
              <a:gd name="connsiteY1" fmla="*/ 130121 h 2072718"/>
              <a:gd name="connsiteX2" fmla="*/ 644346 w 2194560"/>
              <a:gd name="connsiteY2" fmla="*/ 130121 h 2072718"/>
              <a:gd name="connsiteX3" fmla="*/ 638628 w 2194560"/>
              <a:gd name="connsiteY3" fmla="*/ 129544 h 2072718"/>
              <a:gd name="connsiteX4" fmla="*/ 582649 w 2194560"/>
              <a:gd name="connsiteY4" fmla="*/ 155944 h 2072718"/>
              <a:gd name="connsiteX5" fmla="*/ 574531 w 2194560"/>
              <a:gd name="connsiteY5" fmla="*/ 169324 h 2072718"/>
              <a:gd name="connsiteX6" fmla="*/ 572418 w 2194560"/>
              <a:gd name="connsiteY6" fmla="*/ 170490 h 2072718"/>
              <a:gd name="connsiteX7" fmla="*/ 566460 w 2194560"/>
              <a:gd name="connsiteY7" fmla="*/ 177973 h 2072718"/>
              <a:gd name="connsiteX8" fmla="*/ 150862 w 2194560"/>
              <a:gd name="connsiteY8" fmla="*/ 989692 h 2072718"/>
              <a:gd name="connsiteX9" fmla="*/ 148274 w 2194560"/>
              <a:gd name="connsiteY9" fmla="*/ 998900 h 2072718"/>
              <a:gd name="connsiteX10" fmla="*/ 148396 w 2194560"/>
              <a:gd name="connsiteY10" fmla="*/ 999911 h 2072718"/>
              <a:gd name="connsiteX11" fmla="*/ 142861 w 2194560"/>
              <a:gd name="connsiteY11" fmla="*/ 1008121 h 2072718"/>
              <a:gd name="connsiteX12" fmla="*/ 137160 w 2194560"/>
              <a:gd name="connsiteY12" fmla="*/ 1036359 h 2072718"/>
              <a:gd name="connsiteX13" fmla="*/ 142861 w 2194560"/>
              <a:gd name="connsiteY13" fmla="*/ 1064596 h 2072718"/>
              <a:gd name="connsiteX14" fmla="*/ 145325 w 2194560"/>
              <a:gd name="connsiteY14" fmla="*/ 1068252 h 2072718"/>
              <a:gd name="connsiteX15" fmla="*/ 144995 w 2194560"/>
              <a:gd name="connsiteY15" fmla="*/ 1070948 h 2072718"/>
              <a:gd name="connsiteX16" fmla="*/ 147565 w 2194560"/>
              <a:gd name="connsiteY16" fmla="*/ 1080161 h 2072718"/>
              <a:gd name="connsiteX17" fmla="*/ 435749 w 2194560"/>
              <a:gd name="connsiteY17" fmla="*/ 1645753 h 2072718"/>
              <a:gd name="connsiteX18" fmla="*/ 562610 w 2194560"/>
              <a:gd name="connsiteY18" fmla="*/ 1895281 h 2072718"/>
              <a:gd name="connsiteX19" fmla="*/ 566633 w 2194560"/>
              <a:gd name="connsiteY19" fmla="*/ 1898722 h 2072718"/>
              <a:gd name="connsiteX20" fmla="*/ 566661 w 2194560"/>
              <a:gd name="connsiteY20" fmla="*/ 1898866 h 2072718"/>
              <a:gd name="connsiteX21" fmla="*/ 633506 w 2194560"/>
              <a:gd name="connsiteY21" fmla="*/ 1943173 h 2072718"/>
              <a:gd name="connsiteX22" fmla="*/ 636578 w 2194560"/>
              <a:gd name="connsiteY22" fmla="*/ 1942863 h 2072718"/>
              <a:gd name="connsiteX23" fmla="*/ 638628 w 2194560"/>
              <a:gd name="connsiteY23" fmla="*/ 1943173 h 2072718"/>
              <a:gd name="connsiteX24" fmla="*/ 638952 w 2194560"/>
              <a:gd name="connsiteY24" fmla="*/ 1943141 h 2072718"/>
              <a:gd name="connsiteX25" fmla="*/ 639113 w 2194560"/>
              <a:gd name="connsiteY25" fmla="*/ 1943173 h 2072718"/>
              <a:gd name="connsiteX26" fmla="*/ 1536728 w 2194560"/>
              <a:gd name="connsiteY26" fmla="*/ 1943173 h 2072718"/>
              <a:gd name="connsiteX27" fmla="*/ 1539584 w 2194560"/>
              <a:gd name="connsiteY27" fmla="*/ 1942597 h 2072718"/>
              <a:gd name="connsiteX28" fmla="*/ 1550214 w 2194560"/>
              <a:gd name="connsiteY28" fmla="*/ 1942597 h 2072718"/>
              <a:gd name="connsiteX29" fmla="*/ 1555932 w 2194560"/>
              <a:gd name="connsiteY29" fmla="*/ 1943173 h 2072718"/>
              <a:gd name="connsiteX30" fmla="*/ 1611912 w 2194560"/>
              <a:gd name="connsiteY30" fmla="*/ 1916773 h 2072718"/>
              <a:gd name="connsiteX31" fmla="*/ 1620029 w 2194560"/>
              <a:gd name="connsiteY31" fmla="*/ 1903393 h 2072718"/>
              <a:gd name="connsiteX32" fmla="*/ 1622143 w 2194560"/>
              <a:gd name="connsiteY32" fmla="*/ 1902227 h 2072718"/>
              <a:gd name="connsiteX33" fmla="*/ 1628100 w 2194560"/>
              <a:gd name="connsiteY33" fmla="*/ 1894744 h 2072718"/>
              <a:gd name="connsiteX34" fmla="*/ 2043698 w 2194560"/>
              <a:gd name="connsiteY34" fmla="*/ 1083026 h 2072718"/>
              <a:gd name="connsiteX35" fmla="*/ 2046286 w 2194560"/>
              <a:gd name="connsiteY35" fmla="*/ 1073817 h 2072718"/>
              <a:gd name="connsiteX36" fmla="*/ 2046164 w 2194560"/>
              <a:gd name="connsiteY36" fmla="*/ 1072806 h 2072718"/>
              <a:gd name="connsiteX37" fmla="*/ 2051699 w 2194560"/>
              <a:gd name="connsiteY37" fmla="*/ 1064596 h 2072718"/>
              <a:gd name="connsiteX38" fmla="*/ 2057400 w 2194560"/>
              <a:gd name="connsiteY38" fmla="*/ 1036359 h 2072718"/>
              <a:gd name="connsiteX39" fmla="*/ 2051699 w 2194560"/>
              <a:gd name="connsiteY39" fmla="*/ 1008121 h 2072718"/>
              <a:gd name="connsiteX40" fmla="*/ 2049235 w 2194560"/>
              <a:gd name="connsiteY40" fmla="*/ 1004466 h 2072718"/>
              <a:gd name="connsiteX41" fmla="*/ 2049565 w 2194560"/>
              <a:gd name="connsiteY41" fmla="*/ 1001770 h 2072718"/>
              <a:gd name="connsiteX42" fmla="*/ 2046995 w 2194560"/>
              <a:gd name="connsiteY42" fmla="*/ 992556 h 2072718"/>
              <a:gd name="connsiteX43" fmla="*/ 1787516 w 2194560"/>
              <a:gd name="connsiteY43" fmla="*/ 483300 h 2072718"/>
              <a:gd name="connsiteX44" fmla="*/ 1787408 w 2194560"/>
              <a:gd name="connsiteY44" fmla="*/ 481910 h 2072718"/>
              <a:gd name="connsiteX45" fmla="*/ 1627308 w 2194560"/>
              <a:gd name="connsiteY45" fmla="*/ 167005 h 2072718"/>
              <a:gd name="connsiteX46" fmla="*/ 1619899 w 2194560"/>
              <a:gd name="connsiteY46" fmla="*/ 160666 h 2072718"/>
              <a:gd name="connsiteX47" fmla="*/ 1617034 w 2194560"/>
              <a:gd name="connsiteY47" fmla="*/ 155944 h 2072718"/>
              <a:gd name="connsiteX48" fmla="*/ 1561055 w 2194560"/>
              <a:gd name="connsiteY48" fmla="*/ 129544 h 2072718"/>
              <a:gd name="connsiteX49" fmla="*/ 1557982 w 2194560"/>
              <a:gd name="connsiteY49" fmla="*/ 129854 h 2072718"/>
              <a:gd name="connsiteX50" fmla="*/ 1555932 w 2194560"/>
              <a:gd name="connsiteY50" fmla="*/ 129544 h 2072718"/>
              <a:gd name="connsiteX51" fmla="*/ 1555609 w 2194560"/>
              <a:gd name="connsiteY51" fmla="*/ 129577 h 2072718"/>
              <a:gd name="connsiteX52" fmla="*/ 1555447 w 2194560"/>
              <a:gd name="connsiteY52" fmla="*/ 129544 h 2072718"/>
              <a:gd name="connsiteX53" fmla="*/ 595054 w 2194560"/>
              <a:gd name="connsiteY53" fmla="*/ 0 h 2072718"/>
              <a:gd name="connsiteX54" fmla="*/ 1620900 w 2194560"/>
              <a:gd name="connsiteY54" fmla="*/ 0 h 2072718"/>
              <a:gd name="connsiteX55" fmla="*/ 1621084 w 2194560"/>
              <a:gd name="connsiteY55" fmla="*/ 38 h 2072718"/>
              <a:gd name="connsiteX56" fmla="*/ 1621453 w 2194560"/>
              <a:gd name="connsiteY56" fmla="*/ 0 h 2072718"/>
              <a:gd name="connsiteX57" fmla="*/ 1623797 w 2194560"/>
              <a:gd name="connsiteY57" fmla="*/ 354 h 2072718"/>
              <a:gd name="connsiteX58" fmla="*/ 1627308 w 2194560"/>
              <a:gd name="connsiteY58" fmla="*/ 1 h 2072718"/>
              <a:gd name="connsiteX59" fmla="*/ 1691285 w 2194560"/>
              <a:gd name="connsiteY59" fmla="*/ 30172 h 2072718"/>
              <a:gd name="connsiteX60" fmla="*/ 1694559 w 2194560"/>
              <a:gd name="connsiteY60" fmla="*/ 35568 h 2072718"/>
              <a:gd name="connsiteX61" fmla="*/ 1703027 w 2194560"/>
              <a:gd name="connsiteY61" fmla="*/ 42813 h 2072718"/>
              <a:gd name="connsiteX62" fmla="*/ 1885997 w 2194560"/>
              <a:gd name="connsiteY62" fmla="*/ 402704 h 2072718"/>
              <a:gd name="connsiteX63" fmla="*/ 1886121 w 2194560"/>
              <a:gd name="connsiteY63" fmla="*/ 404293 h 2072718"/>
              <a:gd name="connsiteX64" fmla="*/ 2182669 w 2194560"/>
              <a:gd name="connsiteY64" fmla="*/ 986299 h 2072718"/>
              <a:gd name="connsiteX65" fmla="*/ 2185606 w 2194560"/>
              <a:gd name="connsiteY65" fmla="*/ 996829 h 2072718"/>
              <a:gd name="connsiteX66" fmla="*/ 2185228 w 2194560"/>
              <a:gd name="connsiteY66" fmla="*/ 999910 h 2072718"/>
              <a:gd name="connsiteX67" fmla="*/ 2188045 w 2194560"/>
              <a:gd name="connsiteY67" fmla="*/ 1004087 h 2072718"/>
              <a:gd name="connsiteX68" fmla="*/ 2194560 w 2194560"/>
              <a:gd name="connsiteY68" fmla="*/ 1036359 h 2072718"/>
              <a:gd name="connsiteX69" fmla="*/ 2188045 w 2194560"/>
              <a:gd name="connsiteY69" fmla="*/ 1068631 h 2072718"/>
              <a:gd name="connsiteX70" fmla="*/ 2181719 w 2194560"/>
              <a:gd name="connsiteY70" fmla="*/ 1078013 h 2072718"/>
              <a:gd name="connsiteX71" fmla="*/ 2181858 w 2194560"/>
              <a:gd name="connsiteY71" fmla="*/ 1079169 h 2072718"/>
              <a:gd name="connsiteX72" fmla="*/ 2178901 w 2194560"/>
              <a:gd name="connsiteY72" fmla="*/ 1089693 h 2072718"/>
              <a:gd name="connsiteX73" fmla="*/ 1703932 w 2194560"/>
              <a:gd name="connsiteY73" fmla="*/ 2017371 h 2072718"/>
              <a:gd name="connsiteX74" fmla="*/ 1697123 w 2194560"/>
              <a:gd name="connsiteY74" fmla="*/ 2025922 h 2072718"/>
              <a:gd name="connsiteX75" fmla="*/ 1694708 w 2194560"/>
              <a:gd name="connsiteY75" fmla="*/ 2027256 h 2072718"/>
              <a:gd name="connsiteX76" fmla="*/ 1685430 w 2194560"/>
              <a:gd name="connsiteY76" fmla="*/ 2042547 h 2072718"/>
              <a:gd name="connsiteX77" fmla="*/ 1621453 w 2194560"/>
              <a:gd name="connsiteY77" fmla="*/ 2072718 h 2072718"/>
              <a:gd name="connsiteX78" fmla="*/ 1614919 w 2194560"/>
              <a:gd name="connsiteY78" fmla="*/ 2072059 h 2072718"/>
              <a:gd name="connsiteX79" fmla="*/ 1602770 w 2194560"/>
              <a:gd name="connsiteY79" fmla="*/ 2072059 h 2072718"/>
              <a:gd name="connsiteX80" fmla="*/ 1599506 w 2194560"/>
              <a:gd name="connsiteY80" fmla="*/ 2072718 h 2072718"/>
              <a:gd name="connsiteX81" fmla="*/ 573660 w 2194560"/>
              <a:gd name="connsiteY81" fmla="*/ 2072718 h 2072718"/>
              <a:gd name="connsiteX82" fmla="*/ 573476 w 2194560"/>
              <a:gd name="connsiteY82" fmla="*/ 2072681 h 2072718"/>
              <a:gd name="connsiteX83" fmla="*/ 573107 w 2194560"/>
              <a:gd name="connsiteY83" fmla="*/ 2072718 h 2072718"/>
              <a:gd name="connsiteX84" fmla="*/ 570763 w 2194560"/>
              <a:gd name="connsiteY84" fmla="*/ 2072364 h 2072718"/>
              <a:gd name="connsiteX85" fmla="*/ 567252 w 2194560"/>
              <a:gd name="connsiteY85" fmla="*/ 2072718 h 2072718"/>
              <a:gd name="connsiteX86" fmla="*/ 490859 w 2194560"/>
              <a:gd name="connsiteY86" fmla="*/ 2022081 h 2072718"/>
              <a:gd name="connsiteX87" fmla="*/ 490826 w 2194560"/>
              <a:gd name="connsiteY87" fmla="*/ 2021917 h 2072718"/>
              <a:gd name="connsiteX88" fmla="*/ 486229 w 2194560"/>
              <a:gd name="connsiteY88" fmla="*/ 2017984 h 2072718"/>
              <a:gd name="connsiteX89" fmla="*/ 341245 w 2194560"/>
              <a:gd name="connsiteY89" fmla="*/ 1732810 h 2072718"/>
              <a:gd name="connsiteX90" fmla="*/ 11891 w 2194560"/>
              <a:gd name="connsiteY90" fmla="*/ 1086419 h 2072718"/>
              <a:gd name="connsiteX91" fmla="*/ 8954 w 2194560"/>
              <a:gd name="connsiteY91" fmla="*/ 1075889 h 2072718"/>
              <a:gd name="connsiteX92" fmla="*/ 9332 w 2194560"/>
              <a:gd name="connsiteY92" fmla="*/ 1072809 h 2072718"/>
              <a:gd name="connsiteX93" fmla="*/ 6516 w 2194560"/>
              <a:gd name="connsiteY93" fmla="*/ 1068631 h 2072718"/>
              <a:gd name="connsiteX94" fmla="*/ 0 w 2194560"/>
              <a:gd name="connsiteY94" fmla="*/ 1036359 h 2072718"/>
              <a:gd name="connsiteX95" fmla="*/ 6516 w 2194560"/>
              <a:gd name="connsiteY95" fmla="*/ 1004087 h 2072718"/>
              <a:gd name="connsiteX96" fmla="*/ 12841 w 2194560"/>
              <a:gd name="connsiteY96" fmla="*/ 994705 h 2072718"/>
              <a:gd name="connsiteX97" fmla="*/ 12702 w 2194560"/>
              <a:gd name="connsiteY97" fmla="*/ 993549 h 2072718"/>
              <a:gd name="connsiteX98" fmla="*/ 15659 w 2194560"/>
              <a:gd name="connsiteY98" fmla="*/ 983026 h 2072718"/>
              <a:gd name="connsiteX99" fmla="*/ 490628 w 2194560"/>
              <a:gd name="connsiteY99" fmla="*/ 55347 h 2072718"/>
              <a:gd name="connsiteX100" fmla="*/ 497437 w 2194560"/>
              <a:gd name="connsiteY100" fmla="*/ 46796 h 2072718"/>
              <a:gd name="connsiteX101" fmla="*/ 499852 w 2194560"/>
              <a:gd name="connsiteY101" fmla="*/ 45463 h 2072718"/>
              <a:gd name="connsiteX102" fmla="*/ 509130 w 2194560"/>
              <a:gd name="connsiteY102" fmla="*/ 30171 h 2072718"/>
              <a:gd name="connsiteX103" fmla="*/ 573107 w 2194560"/>
              <a:gd name="connsiteY103" fmla="*/ 1 h 2072718"/>
              <a:gd name="connsiteX104" fmla="*/ 579641 w 2194560"/>
              <a:gd name="connsiteY104" fmla="*/ 659 h 2072718"/>
              <a:gd name="connsiteX105" fmla="*/ 591790 w 2194560"/>
              <a:gd name="connsiteY105" fmla="*/ 659 h 2072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2194560" h="2072718">
                <a:moveTo>
                  <a:pt x="657832" y="129544"/>
                </a:moveTo>
                <a:lnTo>
                  <a:pt x="654976" y="130121"/>
                </a:lnTo>
                <a:lnTo>
                  <a:pt x="644346" y="130121"/>
                </a:lnTo>
                <a:lnTo>
                  <a:pt x="638628" y="129544"/>
                </a:lnTo>
                <a:cubicBezTo>
                  <a:pt x="616091" y="129544"/>
                  <a:pt x="595955" y="139821"/>
                  <a:pt x="582649" y="155944"/>
                </a:cubicBezTo>
                <a:lnTo>
                  <a:pt x="574531" y="169324"/>
                </a:lnTo>
                <a:lnTo>
                  <a:pt x="572418" y="170490"/>
                </a:lnTo>
                <a:cubicBezTo>
                  <a:pt x="570019" y="172500"/>
                  <a:pt x="567975" y="175013"/>
                  <a:pt x="566460" y="177973"/>
                </a:cubicBezTo>
                <a:lnTo>
                  <a:pt x="150862" y="989692"/>
                </a:lnTo>
                <a:cubicBezTo>
                  <a:pt x="149346" y="992652"/>
                  <a:pt x="148502" y="995779"/>
                  <a:pt x="148274" y="998900"/>
                </a:cubicBezTo>
                <a:lnTo>
                  <a:pt x="148396" y="999911"/>
                </a:lnTo>
                <a:lnTo>
                  <a:pt x="142861" y="1008121"/>
                </a:lnTo>
                <a:cubicBezTo>
                  <a:pt x="139190" y="1016800"/>
                  <a:pt x="137160" y="1026343"/>
                  <a:pt x="137160" y="1036359"/>
                </a:cubicBezTo>
                <a:cubicBezTo>
                  <a:pt x="137160" y="1046375"/>
                  <a:pt x="139190" y="1055917"/>
                  <a:pt x="142861" y="1064596"/>
                </a:cubicBezTo>
                <a:lnTo>
                  <a:pt x="145325" y="1068252"/>
                </a:lnTo>
                <a:lnTo>
                  <a:pt x="144995" y="1070948"/>
                </a:lnTo>
                <a:cubicBezTo>
                  <a:pt x="145217" y="1074069"/>
                  <a:pt x="146055" y="1077198"/>
                  <a:pt x="147565" y="1080161"/>
                </a:cubicBezTo>
                <a:lnTo>
                  <a:pt x="435749" y="1645753"/>
                </a:lnTo>
                <a:lnTo>
                  <a:pt x="562610" y="1895281"/>
                </a:lnTo>
                <a:lnTo>
                  <a:pt x="566633" y="1898722"/>
                </a:lnTo>
                <a:lnTo>
                  <a:pt x="566661" y="1898866"/>
                </a:lnTo>
                <a:cubicBezTo>
                  <a:pt x="577674" y="1924903"/>
                  <a:pt x="603456" y="1943173"/>
                  <a:pt x="633506" y="1943173"/>
                </a:cubicBezTo>
                <a:lnTo>
                  <a:pt x="636578" y="1942863"/>
                </a:lnTo>
                <a:lnTo>
                  <a:pt x="638628" y="1943173"/>
                </a:lnTo>
                <a:lnTo>
                  <a:pt x="638952" y="1943141"/>
                </a:lnTo>
                <a:lnTo>
                  <a:pt x="639113" y="1943173"/>
                </a:lnTo>
                <a:lnTo>
                  <a:pt x="1536728" y="1943173"/>
                </a:lnTo>
                <a:lnTo>
                  <a:pt x="1539584" y="1942597"/>
                </a:lnTo>
                <a:lnTo>
                  <a:pt x="1550214" y="1942597"/>
                </a:lnTo>
                <a:lnTo>
                  <a:pt x="1555932" y="1943173"/>
                </a:lnTo>
                <a:cubicBezTo>
                  <a:pt x="1578469" y="1943173"/>
                  <a:pt x="1598606" y="1932896"/>
                  <a:pt x="1611912" y="1916773"/>
                </a:cubicBezTo>
                <a:lnTo>
                  <a:pt x="1620029" y="1903393"/>
                </a:lnTo>
                <a:lnTo>
                  <a:pt x="1622143" y="1902227"/>
                </a:lnTo>
                <a:cubicBezTo>
                  <a:pt x="1624541" y="1900217"/>
                  <a:pt x="1626585" y="1897704"/>
                  <a:pt x="1628100" y="1894744"/>
                </a:cubicBezTo>
                <a:lnTo>
                  <a:pt x="2043698" y="1083026"/>
                </a:lnTo>
                <a:cubicBezTo>
                  <a:pt x="2045214" y="1080065"/>
                  <a:pt x="2046058" y="1076938"/>
                  <a:pt x="2046286" y="1073817"/>
                </a:cubicBezTo>
                <a:lnTo>
                  <a:pt x="2046164" y="1072806"/>
                </a:lnTo>
                <a:lnTo>
                  <a:pt x="2051699" y="1064596"/>
                </a:lnTo>
                <a:cubicBezTo>
                  <a:pt x="2055370" y="1055917"/>
                  <a:pt x="2057400" y="1046375"/>
                  <a:pt x="2057400" y="1036359"/>
                </a:cubicBezTo>
                <a:cubicBezTo>
                  <a:pt x="2057400" y="1026342"/>
                  <a:pt x="2055370" y="1016800"/>
                  <a:pt x="2051699" y="1008121"/>
                </a:cubicBezTo>
                <a:lnTo>
                  <a:pt x="2049235" y="1004466"/>
                </a:lnTo>
                <a:lnTo>
                  <a:pt x="2049565" y="1001770"/>
                </a:lnTo>
                <a:cubicBezTo>
                  <a:pt x="2049343" y="998649"/>
                  <a:pt x="2048505" y="995520"/>
                  <a:pt x="2046995" y="992556"/>
                </a:cubicBezTo>
                <a:lnTo>
                  <a:pt x="1787516" y="483300"/>
                </a:lnTo>
                <a:lnTo>
                  <a:pt x="1787408" y="481910"/>
                </a:lnTo>
                <a:lnTo>
                  <a:pt x="1627308" y="167005"/>
                </a:lnTo>
                <a:lnTo>
                  <a:pt x="1619899" y="160666"/>
                </a:lnTo>
                <a:lnTo>
                  <a:pt x="1617034" y="155944"/>
                </a:lnTo>
                <a:cubicBezTo>
                  <a:pt x="1603728" y="139821"/>
                  <a:pt x="1583592" y="129544"/>
                  <a:pt x="1561055" y="129544"/>
                </a:cubicBezTo>
                <a:lnTo>
                  <a:pt x="1557982" y="129854"/>
                </a:lnTo>
                <a:lnTo>
                  <a:pt x="1555932" y="129544"/>
                </a:lnTo>
                <a:lnTo>
                  <a:pt x="1555609" y="129577"/>
                </a:lnTo>
                <a:lnTo>
                  <a:pt x="1555447" y="129544"/>
                </a:lnTo>
                <a:close/>
                <a:moveTo>
                  <a:pt x="595054" y="0"/>
                </a:moveTo>
                <a:lnTo>
                  <a:pt x="1620900" y="0"/>
                </a:lnTo>
                <a:lnTo>
                  <a:pt x="1621084" y="38"/>
                </a:lnTo>
                <a:lnTo>
                  <a:pt x="1621453" y="0"/>
                </a:lnTo>
                <a:lnTo>
                  <a:pt x="1623797" y="354"/>
                </a:lnTo>
                <a:lnTo>
                  <a:pt x="1627308" y="1"/>
                </a:lnTo>
                <a:cubicBezTo>
                  <a:pt x="1653065" y="1"/>
                  <a:pt x="1676078" y="11745"/>
                  <a:pt x="1691285" y="30172"/>
                </a:cubicBezTo>
                <a:lnTo>
                  <a:pt x="1694559" y="35568"/>
                </a:lnTo>
                <a:lnTo>
                  <a:pt x="1703027" y="42813"/>
                </a:lnTo>
                <a:lnTo>
                  <a:pt x="1885997" y="402704"/>
                </a:lnTo>
                <a:lnTo>
                  <a:pt x="1886121" y="404293"/>
                </a:lnTo>
                <a:lnTo>
                  <a:pt x="2182669" y="986299"/>
                </a:lnTo>
                <a:cubicBezTo>
                  <a:pt x="2184395" y="989686"/>
                  <a:pt x="2185352" y="993262"/>
                  <a:pt x="2185606" y="996829"/>
                </a:cubicBezTo>
                <a:lnTo>
                  <a:pt x="2185228" y="999910"/>
                </a:lnTo>
                <a:lnTo>
                  <a:pt x="2188045" y="1004087"/>
                </a:lnTo>
                <a:cubicBezTo>
                  <a:pt x="2192240" y="1014006"/>
                  <a:pt x="2194560" y="1024912"/>
                  <a:pt x="2194560" y="1036359"/>
                </a:cubicBezTo>
                <a:cubicBezTo>
                  <a:pt x="2194560" y="1047806"/>
                  <a:pt x="2192240" y="1058712"/>
                  <a:pt x="2188045" y="1068631"/>
                </a:cubicBezTo>
                <a:lnTo>
                  <a:pt x="2181719" y="1078013"/>
                </a:lnTo>
                <a:lnTo>
                  <a:pt x="2181858" y="1079169"/>
                </a:lnTo>
                <a:cubicBezTo>
                  <a:pt x="2181597" y="1082735"/>
                  <a:pt x="2180633" y="1086310"/>
                  <a:pt x="2178901" y="1089693"/>
                </a:cubicBezTo>
                <a:lnTo>
                  <a:pt x="1703932" y="2017371"/>
                </a:lnTo>
                <a:cubicBezTo>
                  <a:pt x="1702200" y="2020754"/>
                  <a:pt x="1699864" y="2023626"/>
                  <a:pt x="1697123" y="2025922"/>
                </a:cubicBezTo>
                <a:lnTo>
                  <a:pt x="1694708" y="2027256"/>
                </a:lnTo>
                <a:lnTo>
                  <a:pt x="1685430" y="2042547"/>
                </a:lnTo>
                <a:cubicBezTo>
                  <a:pt x="1670224" y="2060973"/>
                  <a:pt x="1647210" y="2072718"/>
                  <a:pt x="1621453" y="2072718"/>
                </a:cubicBezTo>
                <a:lnTo>
                  <a:pt x="1614919" y="2072059"/>
                </a:lnTo>
                <a:lnTo>
                  <a:pt x="1602770" y="2072059"/>
                </a:lnTo>
                <a:lnTo>
                  <a:pt x="1599506" y="2072718"/>
                </a:lnTo>
                <a:lnTo>
                  <a:pt x="573660" y="2072718"/>
                </a:lnTo>
                <a:lnTo>
                  <a:pt x="573476" y="2072681"/>
                </a:lnTo>
                <a:lnTo>
                  <a:pt x="573107" y="2072718"/>
                </a:lnTo>
                <a:lnTo>
                  <a:pt x="570763" y="2072364"/>
                </a:lnTo>
                <a:lnTo>
                  <a:pt x="567252" y="2072718"/>
                </a:lnTo>
                <a:cubicBezTo>
                  <a:pt x="532910" y="2072718"/>
                  <a:pt x="503444" y="2051838"/>
                  <a:pt x="490859" y="2022081"/>
                </a:cubicBezTo>
                <a:lnTo>
                  <a:pt x="490826" y="2021917"/>
                </a:lnTo>
                <a:lnTo>
                  <a:pt x="486229" y="2017984"/>
                </a:lnTo>
                <a:lnTo>
                  <a:pt x="341245" y="1732810"/>
                </a:lnTo>
                <a:lnTo>
                  <a:pt x="11891" y="1086419"/>
                </a:lnTo>
                <a:cubicBezTo>
                  <a:pt x="10166" y="1083032"/>
                  <a:pt x="9208" y="1079457"/>
                  <a:pt x="8954" y="1075889"/>
                </a:cubicBezTo>
                <a:lnTo>
                  <a:pt x="9332" y="1072809"/>
                </a:lnTo>
                <a:lnTo>
                  <a:pt x="6516" y="1068631"/>
                </a:lnTo>
                <a:cubicBezTo>
                  <a:pt x="2320" y="1058712"/>
                  <a:pt x="0" y="1047807"/>
                  <a:pt x="0" y="1036359"/>
                </a:cubicBezTo>
                <a:cubicBezTo>
                  <a:pt x="0" y="1024912"/>
                  <a:pt x="2320" y="1014006"/>
                  <a:pt x="6516" y="1004087"/>
                </a:cubicBezTo>
                <a:lnTo>
                  <a:pt x="12841" y="994705"/>
                </a:lnTo>
                <a:lnTo>
                  <a:pt x="12702" y="993549"/>
                </a:lnTo>
                <a:cubicBezTo>
                  <a:pt x="12963" y="989983"/>
                  <a:pt x="13927" y="986409"/>
                  <a:pt x="15659" y="983026"/>
                </a:cubicBezTo>
                <a:lnTo>
                  <a:pt x="490628" y="55347"/>
                </a:lnTo>
                <a:cubicBezTo>
                  <a:pt x="492360" y="51965"/>
                  <a:pt x="494696" y="49092"/>
                  <a:pt x="497437" y="46796"/>
                </a:cubicBezTo>
                <a:lnTo>
                  <a:pt x="499852" y="45463"/>
                </a:lnTo>
                <a:lnTo>
                  <a:pt x="509130" y="30171"/>
                </a:lnTo>
                <a:cubicBezTo>
                  <a:pt x="524337" y="11745"/>
                  <a:pt x="547350" y="1"/>
                  <a:pt x="573107" y="1"/>
                </a:cubicBezTo>
                <a:lnTo>
                  <a:pt x="579641" y="659"/>
                </a:lnTo>
                <a:lnTo>
                  <a:pt x="591790" y="659"/>
                </a:lnTo>
                <a:close/>
              </a:path>
            </a:pathLst>
          </a:custGeom>
          <a:solidFill>
            <a:schemeClr val="bg1"/>
          </a:solidFill>
          <a:ln>
            <a:noFill/>
          </a:ln>
          <a:effectLst>
            <a:outerShdw blurRad="762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grpSp>
        <p:nvGrpSpPr>
          <p:cNvPr id="3" name="Group 2">
            <a:extLst>
              <a:ext uri="{FF2B5EF4-FFF2-40B4-BE49-F238E27FC236}">
                <a16:creationId xmlns:a16="http://schemas.microsoft.com/office/drawing/2014/main" id="{49B18A7D-C490-48BD-A782-1BB587FE36A0}"/>
              </a:ext>
            </a:extLst>
          </p:cNvPr>
          <p:cNvGrpSpPr/>
          <p:nvPr/>
        </p:nvGrpSpPr>
        <p:grpSpPr>
          <a:xfrm>
            <a:off x="3519591" y="1883989"/>
            <a:ext cx="777240" cy="731520"/>
            <a:chOff x="5695829" y="1883989"/>
            <a:chExt cx="777240" cy="731520"/>
          </a:xfrm>
        </p:grpSpPr>
        <p:grpSp>
          <p:nvGrpSpPr>
            <p:cNvPr id="34" name="Group 33">
              <a:extLst>
                <a:ext uri="{FF2B5EF4-FFF2-40B4-BE49-F238E27FC236}">
                  <a16:creationId xmlns:a16="http://schemas.microsoft.com/office/drawing/2014/main" id="{7350E364-4A13-4B19-932A-348263E7B427}"/>
                </a:ext>
              </a:extLst>
            </p:cNvPr>
            <p:cNvGrpSpPr>
              <a:grpSpLocks/>
            </p:cNvGrpSpPr>
            <p:nvPr/>
          </p:nvGrpSpPr>
          <p:grpSpPr>
            <a:xfrm>
              <a:off x="5695829" y="1883989"/>
              <a:ext cx="777240" cy="731520"/>
              <a:chOff x="7543799" y="1981195"/>
              <a:chExt cx="2194560" cy="2072718"/>
            </a:xfrm>
            <a:effectLst>
              <a:outerShdw blurRad="63500" sx="102000" sy="102000" algn="ctr" rotWithShape="0">
                <a:prstClr val="black">
                  <a:alpha val="40000"/>
                </a:prstClr>
              </a:outerShdw>
            </a:effectLst>
          </p:grpSpPr>
          <p:sp>
            <p:nvSpPr>
              <p:cNvPr id="35" name="Freeform: Shape 34">
                <a:extLst>
                  <a:ext uri="{FF2B5EF4-FFF2-40B4-BE49-F238E27FC236}">
                    <a16:creationId xmlns:a16="http://schemas.microsoft.com/office/drawing/2014/main" id="{71FA5DDC-6165-4FAF-8885-4641A3602CD3}"/>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6" name="Freeform: Shape 35">
                <a:extLst>
                  <a:ext uri="{FF2B5EF4-FFF2-40B4-BE49-F238E27FC236}">
                    <a16:creationId xmlns:a16="http://schemas.microsoft.com/office/drawing/2014/main" id="{9B3A98C8-C29C-473A-BC24-3B8059E0F55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49" name="TextBox 48">
              <a:extLst>
                <a:ext uri="{FF2B5EF4-FFF2-40B4-BE49-F238E27FC236}">
                  <a16:creationId xmlns:a16="http://schemas.microsoft.com/office/drawing/2014/main" id="{BCE4D785-8A15-45DF-95D9-87BE13E19521}"/>
                </a:ext>
              </a:extLst>
            </p:cNvPr>
            <p:cNvSpPr txBox="1"/>
            <p:nvPr/>
          </p:nvSpPr>
          <p:spPr>
            <a:xfrm>
              <a:off x="5814761" y="19753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01</a:t>
              </a:r>
            </a:p>
          </p:txBody>
        </p:sp>
      </p:grpSp>
      <p:grpSp>
        <p:nvGrpSpPr>
          <p:cNvPr id="4" name="Group 3">
            <a:extLst>
              <a:ext uri="{FF2B5EF4-FFF2-40B4-BE49-F238E27FC236}">
                <a16:creationId xmlns:a16="http://schemas.microsoft.com/office/drawing/2014/main" id="{DA1F9474-0E2D-4F2E-B95A-47E107F559A1}"/>
              </a:ext>
            </a:extLst>
          </p:cNvPr>
          <p:cNvGrpSpPr/>
          <p:nvPr/>
        </p:nvGrpSpPr>
        <p:grpSpPr>
          <a:xfrm>
            <a:off x="4447770" y="2417016"/>
            <a:ext cx="731520" cy="777240"/>
            <a:chOff x="6624008" y="2417016"/>
            <a:chExt cx="731520" cy="777240"/>
          </a:xfrm>
        </p:grpSpPr>
        <p:grpSp>
          <p:nvGrpSpPr>
            <p:cNvPr id="46" name="Group 45">
              <a:extLst>
                <a:ext uri="{FF2B5EF4-FFF2-40B4-BE49-F238E27FC236}">
                  <a16:creationId xmlns:a16="http://schemas.microsoft.com/office/drawing/2014/main" id="{FA8FA506-E25A-41D9-851E-C8E49DF65FD4}"/>
                </a:ext>
              </a:extLst>
            </p:cNvPr>
            <p:cNvGrpSpPr>
              <a:grpSpLocks/>
            </p:cNvGrpSpPr>
            <p:nvPr/>
          </p:nvGrpSpPr>
          <p:grpSpPr>
            <a:xfrm rot="3726945">
              <a:off x="6601148" y="2439876"/>
              <a:ext cx="777240" cy="731520"/>
              <a:chOff x="7543799" y="1981195"/>
              <a:chExt cx="2194560" cy="2072718"/>
            </a:xfrm>
            <a:effectLst>
              <a:outerShdw blurRad="63500" sx="102000" sy="102000" algn="ctr" rotWithShape="0">
                <a:prstClr val="black">
                  <a:alpha val="40000"/>
                </a:prstClr>
              </a:outerShdw>
            </a:effectLst>
          </p:grpSpPr>
          <p:sp>
            <p:nvSpPr>
              <p:cNvPr id="47" name="Freeform: Shape 46">
                <a:extLst>
                  <a:ext uri="{FF2B5EF4-FFF2-40B4-BE49-F238E27FC236}">
                    <a16:creationId xmlns:a16="http://schemas.microsoft.com/office/drawing/2014/main" id="{B705F133-6988-4494-9D1D-783C8F296941}"/>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8" name="Freeform: Shape 47">
                <a:extLst>
                  <a:ext uri="{FF2B5EF4-FFF2-40B4-BE49-F238E27FC236}">
                    <a16:creationId xmlns:a16="http://schemas.microsoft.com/office/drawing/2014/main" id="{0032DAB1-EC77-4E56-B82D-A3DFC57F879F}"/>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0" name="TextBox 49">
              <a:extLst>
                <a:ext uri="{FF2B5EF4-FFF2-40B4-BE49-F238E27FC236}">
                  <a16:creationId xmlns:a16="http://schemas.microsoft.com/office/drawing/2014/main" id="{F6638F08-B54D-478C-A199-036741C1DC30}"/>
                </a:ext>
              </a:extLst>
            </p:cNvPr>
            <p:cNvSpPr txBox="1"/>
            <p:nvPr/>
          </p:nvSpPr>
          <p:spPr>
            <a:xfrm>
              <a:off x="6718864" y="2535275"/>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02</a:t>
              </a:r>
            </a:p>
          </p:txBody>
        </p:sp>
      </p:grpSp>
      <p:grpSp>
        <p:nvGrpSpPr>
          <p:cNvPr id="55" name="Group 54">
            <a:extLst>
              <a:ext uri="{FF2B5EF4-FFF2-40B4-BE49-F238E27FC236}">
                <a16:creationId xmlns:a16="http://schemas.microsoft.com/office/drawing/2014/main" id="{7E309B3B-6C54-44A6-8343-ED26E621A5DD}"/>
              </a:ext>
            </a:extLst>
          </p:cNvPr>
          <p:cNvGrpSpPr/>
          <p:nvPr/>
        </p:nvGrpSpPr>
        <p:grpSpPr>
          <a:xfrm>
            <a:off x="4457363" y="3421453"/>
            <a:ext cx="731520" cy="777240"/>
            <a:chOff x="6633601" y="3421453"/>
            <a:chExt cx="731520" cy="777240"/>
          </a:xfrm>
        </p:grpSpPr>
        <p:grpSp>
          <p:nvGrpSpPr>
            <p:cNvPr id="40" name="Group 39">
              <a:extLst>
                <a:ext uri="{FF2B5EF4-FFF2-40B4-BE49-F238E27FC236}">
                  <a16:creationId xmlns:a16="http://schemas.microsoft.com/office/drawing/2014/main" id="{9685EB71-958E-42CA-8EAC-A282D325AE5F}"/>
                </a:ext>
              </a:extLst>
            </p:cNvPr>
            <p:cNvGrpSpPr>
              <a:grpSpLocks/>
            </p:cNvGrpSpPr>
            <p:nvPr/>
          </p:nvGrpSpPr>
          <p:grpSpPr>
            <a:xfrm rot="17818047">
              <a:off x="6610741" y="3444313"/>
              <a:ext cx="777240" cy="731520"/>
              <a:chOff x="7543799" y="1981195"/>
              <a:chExt cx="2194560" cy="2072718"/>
            </a:xfrm>
            <a:effectLst>
              <a:outerShdw blurRad="63500" sx="102000" sy="102000" algn="ctr" rotWithShape="0">
                <a:prstClr val="black">
                  <a:alpha val="40000"/>
                </a:prstClr>
              </a:outerShdw>
            </a:effectLst>
          </p:grpSpPr>
          <p:sp>
            <p:nvSpPr>
              <p:cNvPr id="41" name="Freeform: Shape 40">
                <a:extLst>
                  <a:ext uri="{FF2B5EF4-FFF2-40B4-BE49-F238E27FC236}">
                    <a16:creationId xmlns:a16="http://schemas.microsoft.com/office/drawing/2014/main" id="{DE20DBDA-A5F6-49B6-943E-58320B5C297E}"/>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2" name="Freeform: Shape 41">
                <a:extLst>
                  <a:ext uri="{FF2B5EF4-FFF2-40B4-BE49-F238E27FC236}">
                    <a16:creationId xmlns:a16="http://schemas.microsoft.com/office/drawing/2014/main" id="{42712D99-D655-416A-B2FF-695E01F1E043}"/>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1" name="TextBox 50">
              <a:extLst>
                <a:ext uri="{FF2B5EF4-FFF2-40B4-BE49-F238E27FC236}">
                  <a16:creationId xmlns:a16="http://schemas.microsoft.com/office/drawing/2014/main" id="{EA9E3EC9-343D-40C4-9B9B-42D82E0BF934}"/>
                </a:ext>
              </a:extLst>
            </p:cNvPr>
            <p:cNvSpPr txBox="1"/>
            <p:nvPr/>
          </p:nvSpPr>
          <p:spPr>
            <a:xfrm>
              <a:off x="6718864" y="3540500"/>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03</a:t>
              </a:r>
            </a:p>
          </p:txBody>
        </p:sp>
      </p:grpSp>
      <p:grpSp>
        <p:nvGrpSpPr>
          <p:cNvPr id="56" name="Group 55">
            <a:extLst>
              <a:ext uri="{FF2B5EF4-FFF2-40B4-BE49-F238E27FC236}">
                <a16:creationId xmlns:a16="http://schemas.microsoft.com/office/drawing/2014/main" id="{02A1DCF8-E531-4F82-AFE4-4223E7BB9A8B}"/>
              </a:ext>
            </a:extLst>
          </p:cNvPr>
          <p:cNvGrpSpPr/>
          <p:nvPr/>
        </p:nvGrpSpPr>
        <p:grpSpPr>
          <a:xfrm>
            <a:off x="3565006" y="4019889"/>
            <a:ext cx="777240" cy="731520"/>
            <a:chOff x="5741244" y="4019889"/>
            <a:chExt cx="777240" cy="731520"/>
          </a:xfrm>
        </p:grpSpPr>
        <p:grpSp>
          <p:nvGrpSpPr>
            <p:cNvPr id="30" name="Group 29">
              <a:extLst>
                <a:ext uri="{FF2B5EF4-FFF2-40B4-BE49-F238E27FC236}">
                  <a16:creationId xmlns:a16="http://schemas.microsoft.com/office/drawing/2014/main" id="{4069C04A-FC03-460D-A0FE-F1205995FACD}"/>
                </a:ext>
              </a:extLst>
            </p:cNvPr>
            <p:cNvGrpSpPr>
              <a:grpSpLocks/>
            </p:cNvGrpSpPr>
            <p:nvPr/>
          </p:nvGrpSpPr>
          <p:grpSpPr>
            <a:xfrm>
              <a:off x="5741244" y="4019889"/>
              <a:ext cx="777240" cy="731520"/>
              <a:chOff x="7543799" y="1981195"/>
              <a:chExt cx="2194560" cy="2072718"/>
            </a:xfrm>
            <a:effectLst>
              <a:outerShdw blurRad="63500" sx="102000" sy="102000" algn="ctr" rotWithShape="0">
                <a:prstClr val="black">
                  <a:alpha val="40000"/>
                </a:prstClr>
              </a:outerShdw>
            </a:effectLst>
          </p:grpSpPr>
          <p:sp>
            <p:nvSpPr>
              <p:cNvPr id="32" name="Freeform: Shape 31">
                <a:extLst>
                  <a:ext uri="{FF2B5EF4-FFF2-40B4-BE49-F238E27FC236}">
                    <a16:creationId xmlns:a16="http://schemas.microsoft.com/office/drawing/2014/main" id="{0F9FCA1F-32AF-473D-9E89-1985CEB1B440}"/>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3" name="Freeform: Shape 32">
                <a:extLst>
                  <a:ext uri="{FF2B5EF4-FFF2-40B4-BE49-F238E27FC236}">
                    <a16:creationId xmlns:a16="http://schemas.microsoft.com/office/drawing/2014/main" id="{4B662242-9189-4B69-91F1-A60597A266C7}"/>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2" name="TextBox 51">
              <a:extLst>
                <a:ext uri="{FF2B5EF4-FFF2-40B4-BE49-F238E27FC236}">
                  <a16:creationId xmlns:a16="http://schemas.microsoft.com/office/drawing/2014/main" id="{EC2D20EF-7E92-44D9-ADAB-515E8D929536}"/>
                </a:ext>
              </a:extLst>
            </p:cNvPr>
            <p:cNvSpPr txBox="1"/>
            <p:nvPr/>
          </p:nvSpPr>
          <p:spPr>
            <a:xfrm>
              <a:off x="5842041" y="4099803"/>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04</a:t>
              </a:r>
            </a:p>
          </p:txBody>
        </p:sp>
      </p:grpSp>
      <p:grpSp>
        <p:nvGrpSpPr>
          <p:cNvPr id="57" name="Group 56">
            <a:extLst>
              <a:ext uri="{FF2B5EF4-FFF2-40B4-BE49-F238E27FC236}">
                <a16:creationId xmlns:a16="http://schemas.microsoft.com/office/drawing/2014/main" id="{31A1A64C-D791-4CC5-975A-850AD08BDABA}"/>
              </a:ext>
            </a:extLst>
          </p:cNvPr>
          <p:cNvGrpSpPr/>
          <p:nvPr/>
        </p:nvGrpSpPr>
        <p:grpSpPr>
          <a:xfrm>
            <a:off x="2734052" y="3467484"/>
            <a:ext cx="731520" cy="777240"/>
            <a:chOff x="4910290" y="3467484"/>
            <a:chExt cx="731520" cy="777240"/>
          </a:xfrm>
        </p:grpSpPr>
        <p:grpSp>
          <p:nvGrpSpPr>
            <p:cNvPr id="43" name="Group 42">
              <a:extLst>
                <a:ext uri="{FF2B5EF4-FFF2-40B4-BE49-F238E27FC236}">
                  <a16:creationId xmlns:a16="http://schemas.microsoft.com/office/drawing/2014/main" id="{3B2DF3AC-63E6-4353-A534-5BF66725EA53}"/>
                </a:ext>
              </a:extLst>
            </p:cNvPr>
            <p:cNvGrpSpPr>
              <a:grpSpLocks/>
            </p:cNvGrpSpPr>
            <p:nvPr/>
          </p:nvGrpSpPr>
          <p:grpSpPr>
            <a:xfrm rot="3726945">
              <a:off x="4887430" y="3490344"/>
              <a:ext cx="777240" cy="731520"/>
              <a:chOff x="7543799" y="1981195"/>
              <a:chExt cx="2194560" cy="2072718"/>
            </a:xfrm>
            <a:effectLst>
              <a:outerShdw blurRad="63500" sx="102000" sy="102000" algn="ctr" rotWithShape="0">
                <a:prstClr val="black">
                  <a:alpha val="40000"/>
                </a:prstClr>
              </a:outerShdw>
            </a:effectLst>
          </p:grpSpPr>
          <p:sp>
            <p:nvSpPr>
              <p:cNvPr id="44" name="Freeform: Shape 43">
                <a:extLst>
                  <a:ext uri="{FF2B5EF4-FFF2-40B4-BE49-F238E27FC236}">
                    <a16:creationId xmlns:a16="http://schemas.microsoft.com/office/drawing/2014/main" id="{2AF86DA4-A258-42CC-9683-3A7B1359A162}"/>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45" name="Freeform: Shape 44">
                <a:extLst>
                  <a:ext uri="{FF2B5EF4-FFF2-40B4-BE49-F238E27FC236}">
                    <a16:creationId xmlns:a16="http://schemas.microsoft.com/office/drawing/2014/main" id="{8DFDCA54-A16B-450B-B0B1-16F633B81FEC}"/>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3" name="TextBox 52">
              <a:extLst>
                <a:ext uri="{FF2B5EF4-FFF2-40B4-BE49-F238E27FC236}">
                  <a16:creationId xmlns:a16="http://schemas.microsoft.com/office/drawing/2014/main" id="{406761DF-C114-4D01-98AF-A2A18F2BFB20}"/>
                </a:ext>
              </a:extLst>
            </p:cNvPr>
            <p:cNvSpPr txBox="1"/>
            <p:nvPr/>
          </p:nvSpPr>
          <p:spPr>
            <a:xfrm>
              <a:off x="5001068" y="3595611"/>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05</a:t>
              </a:r>
            </a:p>
          </p:txBody>
        </p:sp>
      </p:grpSp>
      <p:grpSp>
        <p:nvGrpSpPr>
          <p:cNvPr id="58" name="Group 57">
            <a:extLst>
              <a:ext uri="{FF2B5EF4-FFF2-40B4-BE49-F238E27FC236}">
                <a16:creationId xmlns:a16="http://schemas.microsoft.com/office/drawing/2014/main" id="{3CF164D8-4E86-4174-8FCC-449C21F3F1D3}"/>
              </a:ext>
            </a:extLst>
          </p:cNvPr>
          <p:cNvGrpSpPr/>
          <p:nvPr/>
        </p:nvGrpSpPr>
        <p:grpSpPr>
          <a:xfrm>
            <a:off x="2743564" y="2380190"/>
            <a:ext cx="731520" cy="777240"/>
            <a:chOff x="4919802" y="2380190"/>
            <a:chExt cx="731520" cy="777240"/>
          </a:xfrm>
        </p:grpSpPr>
        <p:grpSp>
          <p:nvGrpSpPr>
            <p:cNvPr id="37" name="Group 36">
              <a:extLst>
                <a:ext uri="{FF2B5EF4-FFF2-40B4-BE49-F238E27FC236}">
                  <a16:creationId xmlns:a16="http://schemas.microsoft.com/office/drawing/2014/main" id="{D6D6FC91-5248-441D-AF5F-58F1FCD91798}"/>
                </a:ext>
              </a:extLst>
            </p:cNvPr>
            <p:cNvGrpSpPr>
              <a:grpSpLocks/>
            </p:cNvGrpSpPr>
            <p:nvPr/>
          </p:nvGrpSpPr>
          <p:grpSpPr>
            <a:xfrm rot="17818047">
              <a:off x="4896942" y="2403050"/>
              <a:ext cx="777240" cy="731520"/>
              <a:chOff x="7543799" y="1981195"/>
              <a:chExt cx="2194560" cy="2072718"/>
            </a:xfrm>
            <a:effectLst>
              <a:outerShdw blurRad="63500" sx="102000" sy="102000" algn="ctr" rotWithShape="0">
                <a:prstClr val="black">
                  <a:alpha val="40000"/>
                </a:prstClr>
              </a:outerShdw>
            </a:effectLst>
          </p:grpSpPr>
          <p:sp>
            <p:nvSpPr>
              <p:cNvPr id="38" name="Freeform: Shape 37">
                <a:extLst>
                  <a:ext uri="{FF2B5EF4-FFF2-40B4-BE49-F238E27FC236}">
                    <a16:creationId xmlns:a16="http://schemas.microsoft.com/office/drawing/2014/main" id="{02BDA821-709F-4C63-A0AA-F9D42EE54359}"/>
                  </a:ext>
                </a:extLst>
              </p:cNvPr>
              <p:cNvSpPr>
                <a:spLocks noChangeAspect="1"/>
              </p:cNvSpPr>
              <p:nvPr/>
            </p:nvSpPr>
            <p:spPr>
              <a:xfrm>
                <a:off x="7543799" y="1981195"/>
                <a:ext cx="219456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39" name="Freeform: Shape 38">
                <a:extLst>
                  <a:ext uri="{FF2B5EF4-FFF2-40B4-BE49-F238E27FC236}">
                    <a16:creationId xmlns:a16="http://schemas.microsoft.com/office/drawing/2014/main" id="{59E30215-34DA-4181-8964-7D5D7897A0D4}"/>
                  </a:ext>
                </a:extLst>
              </p:cNvPr>
              <p:cNvSpPr>
                <a:spLocks noChangeAspect="1"/>
              </p:cNvSpPr>
              <p:nvPr/>
            </p:nvSpPr>
            <p:spPr>
              <a:xfrm>
                <a:off x="7726679" y="2123428"/>
                <a:ext cx="1828800" cy="1727266"/>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grpSp>
        <p:sp>
          <p:nvSpPr>
            <p:cNvPr id="54" name="TextBox 53">
              <a:extLst>
                <a:ext uri="{FF2B5EF4-FFF2-40B4-BE49-F238E27FC236}">
                  <a16:creationId xmlns:a16="http://schemas.microsoft.com/office/drawing/2014/main" id="{A7CBCE00-2E04-49FF-ABC0-15BCE6C49827}"/>
                </a:ext>
              </a:extLst>
            </p:cNvPr>
            <p:cNvSpPr txBox="1"/>
            <p:nvPr/>
          </p:nvSpPr>
          <p:spPr>
            <a:xfrm>
              <a:off x="4982644" y="2505449"/>
              <a:ext cx="548640" cy="523220"/>
            </a:xfrm>
            <a:prstGeom prst="rect">
              <a:avLst/>
            </a:prstGeom>
            <a:noFill/>
            <a:effectLst/>
          </p:spPr>
          <p:txBody>
            <a:bodyPr wrap="square" rtlCol="0">
              <a:spAutoFit/>
            </a:bodyPr>
            <a:lstStyle/>
            <a:p>
              <a:pPr algn="ctr"/>
              <a:r>
                <a:rPr lang="en-US" sz="2800" dirty="0">
                  <a:solidFill>
                    <a:schemeClr val="bg1"/>
                  </a:solidFill>
                  <a:latin typeface="Bernard MT Condensed" panose="02050806060905020404" pitchFamily="18" charset="0"/>
                </a:rPr>
                <a:t>06</a:t>
              </a:r>
            </a:p>
          </p:txBody>
        </p:sp>
      </p:grpSp>
      <p:sp>
        <p:nvSpPr>
          <p:cNvPr id="68" name="Flowchart: Document 67">
            <a:extLst>
              <a:ext uri="{FF2B5EF4-FFF2-40B4-BE49-F238E27FC236}">
                <a16:creationId xmlns:a16="http://schemas.microsoft.com/office/drawing/2014/main" id="{AB8F8551-BF52-457C-B79E-3AA6DA057C61}"/>
              </a:ext>
            </a:extLst>
          </p:cNvPr>
          <p:cNvSpPr/>
          <p:nvPr/>
        </p:nvSpPr>
        <p:spPr>
          <a:xfrm rot="5400000">
            <a:off x="6247631" y="913630"/>
            <a:ext cx="6858000" cy="5030739"/>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9A227218-5AE0-49F1-A052-054FD56D30B8}"/>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70" name="TextBox 69">
            <a:extLst>
              <a:ext uri="{FF2B5EF4-FFF2-40B4-BE49-F238E27FC236}">
                <a16:creationId xmlns:a16="http://schemas.microsoft.com/office/drawing/2014/main" id="{1387DF75-C0BA-4902-8223-8203FC007ACF}"/>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77" name="Picture 76">
            <a:hlinkClick r:id="rId2"/>
            <a:extLst>
              <a:ext uri="{FF2B5EF4-FFF2-40B4-BE49-F238E27FC236}">
                <a16:creationId xmlns:a16="http://schemas.microsoft.com/office/drawing/2014/main" id="{D27B1C49-5522-4358-8757-A0DB0C8043E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1012272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right)">
                                      <p:cBhvr>
                                        <p:cTn id="7" dur="500"/>
                                        <p:tgtEl>
                                          <p:spTgt spid="70"/>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wipe(right)">
                                      <p:cBhvr>
                                        <p:cTn id="10" dur="500"/>
                                        <p:tgtEl>
                                          <p:spTgt spid="6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69">
                                            <p:txEl>
                                              <p:pRg st="0" end="0"/>
                                            </p:txEl>
                                          </p:spTgt>
                                        </p:tgtEl>
                                        <p:attrNameLst>
                                          <p:attrName>style.visibility</p:attrName>
                                        </p:attrNameLst>
                                      </p:cBhvr>
                                      <p:to>
                                        <p:strVal val="visible"/>
                                      </p:to>
                                    </p:set>
                                    <p:animEffect transition="in" filter="fade">
                                      <p:cBhvr>
                                        <p:cTn id="14" dur="750"/>
                                        <p:tgtEl>
                                          <p:spTgt spid="69">
                                            <p:txEl>
                                              <p:pRg st="0" end="0"/>
                                            </p:txEl>
                                          </p:spTgt>
                                        </p:tgtEl>
                                      </p:cBhvr>
                                    </p:animEffect>
                                    <p:anim calcmode="lin" valueType="num">
                                      <p:cBhvr>
                                        <p:cTn id="15" dur="750" fill="hold"/>
                                        <p:tgtEl>
                                          <p:spTgt spid="6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6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69">
                                            <p:txEl>
                                              <p:pRg st="2" end="2"/>
                                            </p:txEl>
                                          </p:spTgt>
                                        </p:tgtEl>
                                        <p:attrNameLst>
                                          <p:attrName>style.visibility</p:attrName>
                                        </p:attrNameLst>
                                      </p:cBhvr>
                                      <p:to>
                                        <p:strVal val="visible"/>
                                      </p:to>
                                    </p:set>
                                    <p:animEffect transition="in" filter="fade">
                                      <p:cBhvr>
                                        <p:cTn id="20" dur="750"/>
                                        <p:tgtEl>
                                          <p:spTgt spid="69">
                                            <p:txEl>
                                              <p:pRg st="2" end="2"/>
                                            </p:txEl>
                                          </p:spTgt>
                                        </p:tgtEl>
                                      </p:cBhvr>
                                    </p:animEffect>
                                    <p:anim calcmode="lin" valueType="num">
                                      <p:cBhvr>
                                        <p:cTn id="21" dur="750" fill="hold"/>
                                        <p:tgtEl>
                                          <p:spTgt spid="6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6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69">
                                            <p:txEl>
                                              <p:pRg st="5" end="5"/>
                                            </p:txEl>
                                          </p:spTgt>
                                        </p:tgtEl>
                                        <p:attrNameLst>
                                          <p:attrName>style.visibility</p:attrName>
                                        </p:attrNameLst>
                                      </p:cBhvr>
                                      <p:to>
                                        <p:strVal val="visible"/>
                                      </p:to>
                                    </p:set>
                                    <p:animEffect transition="in" filter="fade">
                                      <p:cBhvr>
                                        <p:cTn id="26" dur="500"/>
                                        <p:tgtEl>
                                          <p:spTgt spid="69">
                                            <p:txEl>
                                              <p:pRg st="5" end="5"/>
                                            </p:txEl>
                                          </p:spTgt>
                                        </p:tgtEl>
                                      </p:cBhvr>
                                    </p:animEffect>
                                    <p:anim calcmode="lin" valueType="num">
                                      <p:cBhvr>
                                        <p:cTn id="27" dur="500" fill="hold"/>
                                        <p:tgtEl>
                                          <p:spTgt spid="6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6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69">
                                            <p:txEl>
                                              <p:pRg st="7" end="7"/>
                                            </p:txEl>
                                          </p:spTgt>
                                        </p:tgtEl>
                                        <p:attrNameLst>
                                          <p:attrName>style.visibility</p:attrName>
                                        </p:attrNameLst>
                                      </p:cBhvr>
                                      <p:to>
                                        <p:strVal val="visible"/>
                                      </p:to>
                                    </p:set>
                                    <p:animEffect transition="in" filter="fade">
                                      <p:cBhvr>
                                        <p:cTn id="32" dur="500"/>
                                        <p:tgtEl>
                                          <p:spTgt spid="69">
                                            <p:txEl>
                                              <p:pRg st="7" end="7"/>
                                            </p:txEl>
                                          </p:spTgt>
                                        </p:tgtEl>
                                      </p:cBhvr>
                                    </p:animEffect>
                                    <p:anim calcmode="lin" valueType="num">
                                      <p:cBhvr>
                                        <p:cTn id="33" dur="500" fill="hold"/>
                                        <p:tgtEl>
                                          <p:spTgt spid="6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6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69">
                                            <p:txEl>
                                              <p:pRg st="9" end="9"/>
                                            </p:txEl>
                                          </p:spTgt>
                                        </p:tgtEl>
                                        <p:attrNameLst>
                                          <p:attrName>style.visibility</p:attrName>
                                        </p:attrNameLst>
                                      </p:cBhvr>
                                      <p:to>
                                        <p:strVal val="visible"/>
                                      </p:to>
                                    </p:set>
                                    <p:animEffect transition="in" filter="fade">
                                      <p:cBhvr>
                                        <p:cTn id="38" dur="500"/>
                                        <p:tgtEl>
                                          <p:spTgt spid="69">
                                            <p:txEl>
                                              <p:pRg st="9" end="9"/>
                                            </p:txEl>
                                          </p:spTgt>
                                        </p:tgtEl>
                                      </p:cBhvr>
                                    </p:animEffect>
                                    <p:anim calcmode="lin" valueType="num">
                                      <p:cBhvr>
                                        <p:cTn id="39" dur="500" fill="hold"/>
                                        <p:tgtEl>
                                          <p:spTgt spid="6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6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69">
                                            <p:txEl>
                                              <p:pRg st="11" end="11"/>
                                            </p:txEl>
                                          </p:spTgt>
                                        </p:tgtEl>
                                        <p:attrNameLst>
                                          <p:attrName>style.visibility</p:attrName>
                                        </p:attrNameLst>
                                      </p:cBhvr>
                                      <p:to>
                                        <p:strVal val="visible"/>
                                      </p:to>
                                    </p:set>
                                    <p:animEffect transition="in" filter="fade">
                                      <p:cBhvr>
                                        <p:cTn id="44" dur="500"/>
                                        <p:tgtEl>
                                          <p:spTgt spid="69">
                                            <p:txEl>
                                              <p:pRg st="11" end="11"/>
                                            </p:txEl>
                                          </p:spTgt>
                                        </p:tgtEl>
                                      </p:cBhvr>
                                    </p:animEffect>
                                    <p:anim calcmode="lin" valueType="num">
                                      <p:cBhvr>
                                        <p:cTn id="45" dur="500" fill="hold"/>
                                        <p:tgtEl>
                                          <p:spTgt spid="6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6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69">
                                            <p:txEl>
                                              <p:pRg st="13" end="13"/>
                                            </p:txEl>
                                          </p:spTgt>
                                        </p:tgtEl>
                                        <p:attrNameLst>
                                          <p:attrName>style.visibility</p:attrName>
                                        </p:attrNameLst>
                                      </p:cBhvr>
                                      <p:to>
                                        <p:strVal val="visible"/>
                                      </p:to>
                                    </p:set>
                                    <p:animEffect transition="in" filter="fade">
                                      <p:cBhvr>
                                        <p:cTn id="50" dur="500"/>
                                        <p:tgtEl>
                                          <p:spTgt spid="69">
                                            <p:txEl>
                                              <p:pRg st="13" end="13"/>
                                            </p:txEl>
                                          </p:spTgt>
                                        </p:tgtEl>
                                      </p:cBhvr>
                                    </p:animEffect>
                                    <p:anim calcmode="lin" valueType="num">
                                      <p:cBhvr>
                                        <p:cTn id="51" dur="500" fill="hold"/>
                                        <p:tgtEl>
                                          <p:spTgt spid="6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6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grpId="0"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childTnLst>
                          </p:cTn>
                        </p:par>
                        <p:par>
                          <p:cTn id="59" fill="hold">
                            <p:stCondLst>
                              <p:cond delay="5000"/>
                            </p:stCondLst>
                            <p:childTnLst>
                              <p:par>
                                <p:cTn id="60" presetID="42" presetClass="entr" presetSubtype="0"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1000"/>
                                        <p:tgtEl>
                                          <p:spTgt spid="3"/>
                                        </p:tgtEl>
                                      </p:cBhvr>
                                    </p:animEffect>
                                    <p:anim calcmode="lin" valueType="num">
                                      <p:cBhvr>
                                        <p:cTn id="63" dur="1000" fill="hold"/>
                                        <p:tgtEl>
                                          <p:spTgt spid="3"/>
                                        </p:tgtEl>
                                        <p:attrNameLst>
                                          <p:attrName>ppt_x</p:attrName>
                                        </p:attrNameLst>
                                      </p:cBhvr>
                                      <p:tavLst>
                                        <p:tav tm="0">
                                          <p:val>
                                            <p:strVal val="#ppt_x"/>
                                          </p:val>
                                        </p:tav>
                                        <p:tav tm="100000">
                                          <p:val>
                                            <p:strVal val="#ppt_x"/>
                                          </p:val>
                                        </p:tav>
                                      </p:tavLst>
                                    </p:anim>
                                    <p:anim calcmode="lin" valueType="num">
                                      <p:cBhvr>
                                        <p:cTn id="64" dur="1000" fill="hold"/>
                                        <p:tgtEl>
                                          <p:spTgt spid="3"/>
                                        </p:tgtEl>
                                        <p:attrNameLst>
                                          <p:attrName>ppt_y</p:attrName>
                                        </p:attrNameLst>
                                      </p:cBhvr>
                                      <p:tavLst>
                                        <p:tav tm="0">
                                          <p:val>
                                            <p:strVal val="#ppt_y+.1"/>
                                          </p:val>
                                        </p:tav>
                                        <p:tav tm="100000">
                                          <p:val>
                                            <p:strVal val="#ppt_y"/>
                                          </p:val>
                                        </p:tav>
                                      </p:tavLst>
                                    </p:anim>
                                  </p:childTnLst>
                                </p:cTn>
                              </p:par>
                            </p:childTnLst>
                          </p:cTn>
                        </p:par>
                        <p:par>
                          <p:cTn id="65" fill="hold">
                            <p:stCondLst>
                              <p:cond delay="6000"/>
                            </p:stCondLst>
                            <p:childTnLst>
                              <p:par>
                                <p:cTn id="66" presetID="31" presetClass="entr" presetSubtype="0" fill="hold" nodeType="afterEffect">
                                  <p:stCondLst>
                                    <p:cond delay="0"/>
                                  </p:stCondLst>
                                  <p:childTnLst>
                                    <p:set>
                                      <p:cBhvr>
                                        <p:cTn id="67" dur="1" fill="hold">
                                          <p:stCondLst>
                                            <p:cond delay="0"/>
                                          </p:stCondLst>
                                        </p:cTn>
                                        <p:tgtEl>
                                          <p:spTgt spid="71"/>
                                        </p:tgtEl>
                                        <p:attrNameLst>
                                          <p:attrName>style.visibility</p:attrName>
                                        </p:attrNameLst>
                                      </p:cBhvr>
                                      <p:to>
                                        <p:strVal val="visible"/>
                                      </p:to>
                                    </p:set>
                                    <p:anim calcmode="lin" valueType="num">
                                      <p:cBhvr>
                                        <p:cTn id="68" dur="1000" fill="hold"/>
                                        <p:tgtEl>
                                          <p:spTgt spid="71"/>
                                        </p:tgtEl>
                                        <p:attrNameLst>
                                          <p:attrName>ppt_w</p:attrName>
                                        </p:attrNameLst>
                                      </p:cBhvr>
                                      <p:tavLst>
                                        <p:tav tm="0">
                                          <p:val>
                                            <p:fltVal val="0"/>
                                          </p:val>
                                        </p:tav>
                                        <p:tav tm="100000">
                                          <p:val>
                                            <p:strVal val="#ppt_w"/>
                                          </p:val>
                                        </p:tav>
                                      </p:tavLst>
                                    </p:anim>
                                    <p:anim calcmode="lin" valueType="num">
                                      <p:cBhvr>
                                        <p:cTn id="69" dur="1000" fill="hold"/>
                                        <p:tgtEl>
                                          <p:spTgt spid="71"/>
                                        </p:tgtEl>
                                        <p:attrNameLst>
                                          <p:attrName>ppt_h</p:attrName>
                                        </p:attrNameLst>
                                      </p:cBhvr>
                                      <p:tavLst>
                                        <p:tav tm="0">
                                          <p:val>
                                            <p:fltVal val="0"/>
                                          </p:val>
                                        </p:tav>
                                        <p:tav tm="100000">
                                          <p:val>
                                            <p:strVal val="#ppt_h"/>
                                          </p:val>
                                        </p:tav>
                                      </p:tavLst>
                                    </p:anim>
                                    <p:anim calcmode="lin" valueType="num">
                                      <p:cBhvr>
                                        <p:cTn id="70" dur="1000" fill="hold"/>
                                        <p:tgtEl>
                                          <p:spTgt spid="71"/>
                                        </p:tgtEl>
                                        <p:attrNameLst>
                                          <p:attrName>style.rotation</p:attrName>
                                        </p:attrNameLst>
                                      </p:cBhvr>
                                      <p:tavLst>
                                        <p:tav tm="0">
                                          <p:val>
                                            <p:fltVal val="90"/>
                                          </p:val>
                                        </p:tav>
                                        <p:tav tm="100000">
                                          <p:val>
                                            <p:fltVal val="0"/>
                                          </p:val>
                                        </p:tav>
                                      </p:tavLst>
                                    </p:anim>
                                    <p:animEffect transition="in" filter="fade">
                                      <p:cBhvr>
                                        <p:cTn id="71" dur="1000"/>
                                        <p:tgtEl>
                                          <p:spTgt spid="71"/>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fade">
                                      <p:cBhvr>
                                        <p:cTn id="75" dur="1000"/>
                                        <p:tgtEl>
                                          <p:spTgt spid="4"/>
                                        </p:tgtEl>
                                      </p:cBhvr>
                                    </p:animEffect>
                                    <p:anim calcmode="lin" valueType="num">
                                      <p:cBhvr>
                                        <p:cTn id="76" dur="1000" fill="hold"/>
                                        <p:tgtEl>
                                          <p:spTgt spid="4"/>
                                        </p:tgtEl>
                                        <p:attrNameLst>
                                          <p:attrName>ppt_x</p:attrName>
                                        </p:attrNameLst>
                                      </p:cBhvr>
                                      <p:tavLst>
                                        <p:tav tm="0">
                                          <p:val>
                                            <p:strVal val="#ppt_x"/>
                                          </p:val>
                                        </p:tav>
                                        <p:tav tm="100000">
                                          <p:val>
                                            <p:strVal val="#ppt_x"/>
                                          </p:val>
                                        </p:tav>
                                      </p:tavLst>
                                    </p:anim>
                                    <p:anim calcmode="lin" valueType="num">
                                      <p:cBhvr>
                                        <p:cTn id="77" dur="1000" fill="hold"/>
                                        <p:tgtEl>
                                          <p:spTgt spid="4"/>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31" presetClass="entr" presetSubtype="0" fill="hold" nodeType="afterEffect">
                                  <p:stCondLst>
                                    <p:cond delay="0"/>
                                  </p:stCondLst>
                                  <p:childTnLst>
                                    <p:set>
                                      <p:cBhvr>
                                        <p:cTn id="80" dur="1" fill="hold">
                                          <p:stCondLst>
                                            <p:cond delay="0"/>
                                          </p:stCondLst>
                                        </p:cTn>
                                        <p:tgtEl>
                                          <p:spTgt spid="72"/>
                                        </p:tgtEl>
                                        <p:attrNameLst>
                                          <p:attrName>style.visibility</p:attrName>
                                        </p:attrNameLst>
                                      </p:cBhvr>
                                      <p:to>
                                        <p:strVal val="visible"/>
                                      </p:to>
                                    </p:set>
                                    <p:anim calcmode="lin" valueType="num">
                                      <p:cBhvr>
                                        <p:cTn id="81" dur="1000" fill="hold"/>
                                        <p:tgtEl>
                                          <p:spTgt spid="72"/>
                                        </p:tgtEl>
                                        <p:attrNameLst>
                                          <p:attrName>ppt_w</p:attrName>
                                        </p:attrNameLst>
                                      </p:cBhvr>
                                      <p:tavLst>
                                        <p:tav tm="0">
                                          <p:val>
                                            <p:fltVal val="0"/>
                                          </p:val>
                                        </p:tav>
                                        <p:tav tm="100000">
                                          <p:val>
                                            <p:strVal val="#ppt_w"/>
                                          </p:val>
                                        </p:tav>
                                      </p:tavLst>
                                    </p:anim>
                                    <p:anim calcmode="lin" valueType="num">
                                      <p:cBhvr>
                                        <p:cTn id="82" dur="1000" fill="hold"/>
                                        <p:tgtEl>
                                          <p:spTgt spid="72"/>
                                        </p:tgtEl>
                                        <p:attrNameLst>
                                          <p:attrName>ppt_h</p:attrName>
                                        </p:attrNameLst>
                                      </p:cBhvr>
                                      <p:tavLst>
                                        <p:tav tm="0">
                                          <p:val>
                                            <p:fltVal val="0"/>
                                          </p:val>
                                        </p:tav>
                                        <p:tav tm="100000">
                                          <p:val>
                                            <p:strVal val="#ppt_h"/>
                                          </p:val>
                                        </p:tav>
                                      </p:tavLst>
                                    </p:anim>
                                    <p:anim calcmode="lin" valueType="num">
                                      <p:cBhvr>
                                        <p:cTn id="83" dur="1000" fill="hold"/>
                                        <p:tgtEl>
                                          <p:spTgt spid="72"/>
                                        </p:tgtEl>
                                        <p:attrNameLst>
                                          <p:attrName>style.rotation</p:attrName>
                                        </p:attrNameLst>
                                      </p:cBhvr>
                                      <p:tavLst>
                                        <p:tav tm="0">
                                          <p:val>
                                            <p:fltVal val="90"/>
                                          </p:val>
                                        </p:tav>
                                        <p:tav tm="100000">
                                          <p:val>
                                            <p:fltVal val="0"/>
                                          </p:val>
                                        </p:tav>
                                      </p:tavLst>
                                    </p:anim>
                                    <p:animEffect transition="in" filter="fade">
                                      <p:cBhvr>
                                        <p:cTn id="84" dur="1000"/>
                                        <p:tgtEl>
                                          <p:spTgt spid="72"/>
                                        </p:tgtEl>
                                      </p:cBhvr>
                                    </p:animEffect>
                                  </p:childTnLst>
                                </p:cTn>
                              </p:par>
                            </p:childTnLst>
                          </p:cTn>
                        </p:par>
                        <p:par>
                          <p:cTn id="85" fill="hold">
                            <p:stCondLst>
                              <p:cond delay="9000"/>
                            </p:stCondLst>
                            <p:childTnLst>
                              <p:par>
                                <p:cTn id="86" presetID="42" presetClass="entr" presetSubtype="0"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fade">
                                      <p:cBhvr>
                                        <p:cTn id="88" dur="1000"/>
                                        <p:tgtEl>
                                          <p:spTgt spid="55"/>
                                        </p:tgtEl>
                                      </p:cBhvr>
                                    </p:animEffect>
                                    <p:anim calcmode="lin" valueType="num">
                                      <p:cBhvr>
                                        <p:cTn id="89" dur="1000" fill="hold"/>
                                        <p:tgtEl>
                                          <p:spTgt spid="55"/>
                                        </p:tgtEl>
                                        <p:attrNameLst>
                                          <p:attrName>ppt_x</p:attrName>
                                        </p:attrNameLst>
                                      </p:cBhvr>
                                      <p:tavLst>
                                        <p:tav tm="0">
                                          <p:val>
                                            <p:strVal val="#ppt_x"/>
                                          </p:val>
                                        </p:tav>
                                        <p:tav tm="100000">
                                          <p:val>
                                            <p:strVal val="#ppt_x"/>
                                          </p:val>
                                        </p:tav>
                                      </p:tavLst>
                                    </p:anim>
                                    <p:anim calcmode="lin" valueType="num">
                                      <p:cBhvr>
                                        <p:cTn id="90" dur="1000" fill="hold"/>
                                        <p:tgtEl>
                                          <p:spTgt spid="55"/>
                                        </p:tgtEl>
                                        <p:attrNameLst>
                                          <p:attrName>ppt_y</p:attrName>
                                        </p:attrNameLst>
                                      </p:cBhvr>
                                      <p:tavLst>
                                        <p:tav tm="0">
                                          <p:val>
                                            <p:strVal val="#ppt_y+.1"/>
                                          </p:val>
                                        </p:tav>
                                        <p:tav tm="100000">
                                          <p:val>
                                            <p:strVal val="#ppt_y"/>
                                          </p:val>
                                        </p:tav>
                                      </p:tavLst>
                                    </p:anim>
                                  </p:childTnLst>
                                </p:cTn>
                              </p:par>
                            </p:childTnLst>
                          </p:cTn>
                        </p:par>
                        <p:par>
                          <p:cTn id="91" fill="hold">
                            <p:stCondLst>
                              <p:cond delay="10000"/>
                            </p:stCondLst>
                            <p:childTnLst>
                              <p:par>
                                <p:cTn id="92" presetID="31" presetClass="entr" presetSubtype="0" fill="hold" nodeType="afterEffect">
                                  <p:stCondLst>
                                    <p:cond delay="0"/>
                                  </p:stCondLst>
                                  <p:childTnLst>
                                    <p:set>
                                      <p:cBhvr>
                                        <p:cTn id="93" dur="1" fill="hold">
                                          <p:stCondLst>
                                            <p:cond delay="0"/>
                                          </p:stCondLst>
                                        </p:cTn>
                                        <p:tgtEl>
                                          <p:spTgt spid="73"/>
                                        </p:tgtEl>
                                        <p:attrNameLst>
                                          <p:attrName>style.visibility</p:attrName>
                                        </p:attrNameLst>
                                      </p:cBhvr>
                                      <p:to>
                                        <p:strVal val="visible"/>
                                      </p:to>
                                    </p:set>
                                    <p:anim calcmode="lin" valueType="num">
                                      <p:cBhvr>
                                        <p:cTn id="94" dur="1000" fill="hold"/>
                                        <p:tgtEl>
                                          <p:spTgt spid="73"/>
                                        </p:tgtEl>
                                        <p:attrNameLst>
                                          <p:attrName>ppt_w</p:attrName>
                                        </p:attrNameLst>
                                      </p:cBhvr>
                                      <p:tavLst>
                                        <p:tav tm="0">
                                          <p:val>
                                            <p:fltVal val="0"/>
                                          </p:val>
                                        </p:tav>
                                        <p:tav tm="100000">
                                          <p:val>
                                            <p:strVal val="#ppt_w"/>
                                          </p:val>
                                        </p:tav>
                                      </p:tavLst>
                                    </p:anim>
                                    <p:anim calcmode="lin" valueType="num">
                                      <p:cBhvr>
                                        <p:cTn id="95" dur="1000" fill="hold"/>
                                        <p:tgtEl>
                                          <p:spTgt spid="73"/>
                                        </p:tgtEl>
                                        <p:attrNameLst>
                                          <p:attrName>ppt_h</p:attrName>
                                        </p:attrNameLst>
                                      </p:cBhvr>
                                      <p:tavLst>
                                        <p:tav tm="0">
                                          <p:val>
                                            <p:fltVal val="0"/>
                                          </p:val>
                                        </p:tav>
                                        <p:tav tm="100000">
                                          <p:val>
                                            <p:strVal val="#ppt_h"/>
                                          </p:val>
                                        </p:tav>
                                      </p:tavLst>
                                    </p:anim>
                                    <p:anim calcmode="lin" valueType="num">
                                      <p:cBhvr>
                                        <p:cTn id="96" dur="1000" fill="hold"/>
                                        <p:tgtEl>
                                          <p:spTgt spid="73"/>
                                        </p:tgtEl>
                                        <p:attrNameLst>
                                          <p:attrName>style.rotation</p:attrName>
                                        </p:attrNameLst>
                                      </p:cBhvr>
                                      <p:tavLst>
                                        <p:tav tm="0">
                                          <p:val>
                                            <p:fltVal val="90"/>
                                          </p:val>
                                        </p:tav>
                                        <p:tav tm="100000">
                                          <p:val>
                                            <p:fltVal val="0"/>
                                          </p:val>
                                        </p:tav>
                                      </p:tavLst>
                                    </p:anim>
                                    <p:animEffect transition="in" filter="fade">
                                      <p:cBhvr>
                                        <p:cTn id="97" dur="1000"/>
                                        <p:tgtEl>
                                          <p:spTgt spid="73"/>
                                        </p:tgtEl>
                                      </p:cBhvr>
                                    </p:animEffect>
                                  </p:childTnLst>
                                </p:cTn>
                              </p:par>
                            </p:childTnLst>
                          </p:cTn>
                        </p:par>
                        <p:par>
                          <p:cTn id="98" fill="hold">
                            <p:stCondLst>
                              <p:cond delay="11000"/>
                            </p:stCondLst>
                            <p:childTnLst>
                              <p:par>
                                <p:cTn id="99" presetID="42" presetClass="entr" presetSubtype="0"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1000" fill="hold"/>
                                        <p:tgtEl>
                                          <p:spTgt spid="56"/>
                                        </p:tgtEl>
                                        <p:attrNameLst>
                                          <p:attrName>ppt_y</p:attrName>
                                        </p:attrNameLst>
                                      </p:cBhvr>
                                      <p:tavLst>
                                        <p:tav tm="0">
                                          <p:val>
                                            <p:strVal val="#ppt_y+.1"/>
                                          </p:val>
                                        </p:tav>
                                        <p:tav tm="100000">
                                          <p:val>
                                            <p:strVal val="#ppt_y"/>
                                          </p:val>
                                        </p:tav>
                                      </p:tavLst>
                                    </p:anim>
                                  </p:childTnLst>
                                </p:cTn>
                              </p:par>
                            </p:childTnLst>
                          </p:cTn>
                        </p:par>
                        <p:par>
                          <p:cTn id="104" fill="hold">
                            <p:stCondLst>
                              <p:cond delay="12000"/>
                            </p:stCondLst>
                            <p:childTnLst>
                              <p:par>
                                <p:cTn id="105" presetID="31" presetClass="entr" presetSubtype="0" fill="hold" nodeType="afterEffect">
                                  <p:stCondLst>
                                    <p:cond delay="0"/>
                                  </p:stCondLst>
                                  <p:childTnLst>
                                    <p:set>
                                      <p:cBhvr>
                                        <p:cTn id="106" dur="1" fill="hold">
                                          <p:stCondLst>
                                            <p:cond delay="0"/>
                                          </p:stCondLst>
                                        </p:cTn>
                                        <p:tgtEl>
                                          <p:spTgt spid="74"/>
                                        </p:tgtEl>
                                        <p:attrNameLst>
                                          <p:attrName>style.visibility</p:attrName>
                                        </p:attrNameLst>
                                      </p:cBhvr>
                                      <p:to>
                                        <p:strVal val="visible"/>
                                      </p:to>
                                    </p:set>
                                    <p:anim calcmode="lin" valueType="num">
                                      <p:cBhvr>
                                        <p:cTn id="107" dur="1000" fill="hold"/>
                                        <p:tgtEl>
                                          <p:spTgt spid="74"/>
                                        </p:tgtEl>
                                        <p:attrNameLst>
                                          <p:attrName>ppt_w</p:attrName>
                                        </p:attrNameLst>
                                      </p:cBhvr>
                                      <p:tavLst>
                                        <p:tav tm="0">
                                          <p:val>
                                            <p:fltVal val="0"/>
                                          </p:val>
                                        </p:tav>
                                        <p:tav tm="100000">
                                          <p:val>
                                            <p:strVal val="#ppt_w"/>
                                          </p:val>
                                        </p:tav>
                                      </p:tavLst>
                                    </p:anim>
                                    <p:anim calcmode="lin" valueType="num">
                                      <p:cBhvr>
                                        <p:cTn id="108" dur="1000" fill="hold"/>
                                        <p:tgtEl>
                                          <p:spTgt spid="74"/>
                                        </p:tgtEl>
                                        <p:attrNameLst>
                                          <p:attrName>ppt_h</p:attrName>
                                        </p:attrNameLst>
                                      </p:cBhvr>
                                      <p:tavLst>
                                        <p:tav tm="0">
                                          <p:val>
                                            <p:fltVal val="0"/>
                                          </p:val>
                                        </p:tav>
                                        <p:tav tm="100000">
                                          <p:val>
                                            <p:strVal val="#ppt_h"/>
                                          </p:val>
                                        </p:tav>
                                      </p:tavLst>
                                    </p:anim>
                                    <p:anim calcmode="lin" valueType="num">
                                      <p:cBhvr>
                                        <p:cTn id="109" dur="1000" fill="hold"/>
                                        <p:tgtEl>
                                          <p:spTgt spid="74"/>
                                        </p:tgtEl>
                                        <p:attrNameLst>
                                          <p:attrName>style.rotation</p:attrName>
                                        </p:attrNameLst>
                                      </p:cBhvr>
                                      <p:tavLst>
                                        <p:tav tm="0">
                                          <p:val>
                                            <p:fltVal val="90"/>
                                          </p:val>
                                        </p:tav>
                                        <p:tav tm="100000">
                                          <p:val>
                                            <p:fltVal val="0"/>
                                          </p:val>
                                        </p:tav>
                                      </p:tavLst>
                                    </p:anim>
                                    <p:animEffect transition="in" filter="fade">
                                      <p:cBhvr>
                                        <p:cTn id="110" dur="1000"/>
                                        <p:tgtEl>
                                          <p:spTgt spid="74"/>
                                        </p:tgtEl>
                                      </p:cBhvr>
                                    </p:animEffect>
                                  </p:childTnLst>
                                </p:cTn>
                              </p:par>
                            </p:childTnLst>
                          </p:cTn>
                        </p:par>
                        <p:par>
                          <p:cTn id="111" fill="hold">
                            <p:stCondLst>
                              <p:cond delay="13000"/>
                            </p:stCondLst>
                            <p:childTnLst>
                              <p:par>
                                <p:cTn id="112" presetID="42" presetClass="entr" presetSubtype="0" fill="hold" nodeType="afterEffect">
                                  <p:stCondLst>
                                    <p:cond delay="0"/>
                                  </p:stCondLst>
                                  <p:childTnLst>
                                    <p:set>
                                      <p:cBhvr>
                                        <p:cTn id="113" dur="1" fill="hold">
                                          <p:stCondLst>
                                            <p:cond delay="0"/>
                                          </p:stCondLst>
                                        </p:cTn>
                                        <p:tgtEl>
                                          <p:spTgt spid="57"/>
                                        </p:tgtEl>
                                        <p:attrNameLst>
                                          <p:attrName>style.visibility</p:attrName>
                                        </p:attrNameLst>
                                      </p:cBhvr>
                                      <p:to>
                                        <p:strVal val="visible"/>
                                      </p:to>
                                    </p:set>
                                    <p:animEffect transition="in" filter="fade">
                                      <p:cBhvr>
                                        <p:cTn id="114" dur="1000"/>
                                        <p:tgtEl>
                                          <p:spTgt spid="57"/>
                                        </p:tgtEl>
                                      </p:cBhvr>
                                    </p:animEffect>
                                    <p:anim calcmode="lin" valueType="num">
                                      <p:cBhvr>
                                        <p:cTn id="115" dur="1000" fill="hold"/>
                                        <p:tgtEl>
                                          <p:spTgt spid="57"/>
                                        </p:tgtEl>
                                        <p:attrNameLst>
                                          <p:attrName>ppt_x</p:attrName>
                                        </p:attrNameLst>
                                      </p:cBhvr>
                                      <p:tavLst>
                                        <p:tav tm="0">
                                          <p:val>
                                            <p:strVal val="#ppt_x"/>
                                          </p:val>
                                        </p:tav>
                                        <p:tav tm="100000">
                                          <p:val>
                                            <p:strVal val="#ppt_x"/>
                                          </p:val>
                                        </p:tav>
                                      </p:tavLst>
                                    </p:anim>
                                    <p:anim calcmode="lin" valueType="num">
                                      <p:cBhvr>
                                        <p:cTn id="116" dur="1000" fill="hold"/>
                                        <p:tgtEl>
                                          <p:spTgt spid="57"/>
                                        </p:tgtEl>
                                        <p:attrNameLst>
                                          <p:attrName>ppt_y</p:attrName>
                                        </p:attrNameLst>
                                      </p:cBhvr>
                                      <p:tavLst>
                                        <p:tav tm="0">
                                          <p:val>
                                            <p:strVal val="#ppt_y+.1"/>
                                          </p:val>
                                        </p:tav>
                                        <p:tav tm="100000">
                                          <p:val>
                                            <p:strVal val="#ppt_y"/>
                                          </p:val>
                                        </p:tav>
                                      </p:tavLst>
                                    </p:anim>
                                  </p:childTnLst>
                                </p:cTn>
                              </p:par>
                            </p:childTnLst>
                          </p:cTn>
                        </p:par>
                        <p:par>
                          <p:cTn id="117" fill="hold">
                            <p:stCondLst>
                              <p:cond delay="14000"/>
                            </p:stCondLst>
                            <p:childTnLst>
                              <p:par>
                                <p:cTn id="118" presetID="31" presetClass="entr" presetSubtype="0" fill="hold" nodeType="afterEffect">
                                  <p:stCondLst>
                                    <p:cond delay="0"/>
                                  </p:stCondLst>
                                  <p:childTnLst>
                                    <p:set>
                                      <p:cBhvr>
                                        <p:cTn id="119" dur="1" fill="hold">
                                          <p:stCondLst>
                                            <p:cond delay="0"/>
                                          </p:stCondLst>
                                        </p:cTn>
                                        <p:tgtEl>
                                          <p:spTgt spid="75"/>
                                        </p:tgtEl>
                                        <p:attrNameLst>
                                          <p:attrName>style.visibility</p:attrName>
                                        </p:attrNameLst>
                                      </p:cBhvr>
                                      <p:to>
                                        <p:strVal val="visible"/>
                                      </p:to>
                                    </p:set>
                                    <p:anim calcmode="lin" valueType="num">
                                      <p:cBhvr>
                                        <p:cTn id="120" dur="1000" fill="hold"/>
                                        <p:tgtEl>
                                          <p:spTgt spid="75"/>
                                        </p:tgtEl>
                                        <p:attrNameLst>
                                          <p:attrName>ppt_w</p:attrName>
                                        </p:attrNameLst>
                                      </p:cBhvr>
                                      <p:tavLst>
                                        <p:tav tm="0">
                                          <p:val>
                                            <p:fltVal val="0"/>
                                          </p:val>
                                        </p:tav>
                                        <p:tav tm="100000">
                                          <p:val>
                                            <p:strVal val="#ppt_w"/>
                                          </p:val>
                                        </p:tav>
                                      </p:tavLst>
                                    </p:anim>
                                    <p:anim calcmode="lin" valueType="num">
                                      <p:cBhvr>
                                        <p:cTn id="121" dur="1000" fill="hold"/>
                                        <p:tgtEl>
                                          <p:spTgt spid="75"/>
                                        </p:tgtEl>
                                        <p:attrNameLst>
                                          <p:attrName>ppt_h</p:attrName>
                                        </p:attrNameLst>
                                      </p:cBhvr>
                                      <p:tavLst>
                                        <p:tav tm="0">
                                          <p:val>
                                            <p:fltVal val="0"/>
                                          </p:val>
                                        </p:tav>
                                        <p:tav tm="100000">
                                          <p:val>
                                            <p:strVal val="#ppt_h"/>
                                          </p:val>
                                        </p:tav>
                                      </p:tavLst>
                                    </p:anim>
                                    <p:anim calcmode="lin" valueType="num">
                                      <p:cBhvr>
                                        <p:cTn id="122" dur="1000" fill="hold"/>
                                        <p:tgtEl>
                                          <p:spTgt spid="75"/>
                                        </p:tgtEl>
                                        <p:attrNameLst>
                                          <p:attrName>style.rotation</p:attrName>
                                        </p:attrNameLst>
                                      </p:cBhvr>
                                      <p:tavLst>
                                        <p:tav tm="0">
                                          <p:val>
                                            <p:fltVal val="90"/>
                                          </p:val>
                                        </p:tav>
                                        <p:tav tm="100000">
                                          <p:val>
                                            <p:fltVal val="0"/>
                                          </p:val>
                                        </p:tav>
                                      </p:tavLst>
                                    </p:anim>
                                    <p:animEffect transition="in" filter="fade">
                                      <p:cBhvr>
                                        <p:cTn id="123" dur="1000"/>
                                        <p:tgtEl>
                                          <p:spTgt spid="75"/>
                                        </p:tgtEl>
                                      </p:cBhvr>
                                    </p:animEffect>
                                  </p:childTnLst>
                                </p:cTn>
                              </p:par>
                            </p:childTnLst>
                          </p:cTn>
                        </p:par>
                        <p:par>
                          <p:cTn id="124" fill="hold">
                            <p:stCondLst>
                              <p:cond delay="15000"/>
                            </p:stCondLst>
                            <p:childTnLst>
                              <p:par>
                                <p:cTn id="125" presetID="42" presetClass="entr" presetSubtype="0" fill="hold" nodeType="afterEffect">
                                  <p:stCondLst>
                                    <p:cond delay="0"/>
                                  </p:stCondLst>
                                  <p:childTnLst>
                                    <p:set>
                                      <p:cBhvr>
                                        <p:cTn id="126" dur="1" fill="hold">
                                          <p:stCondLst>
                                            <p:cond delay="0"/>
                                          </p:stCondLst>
                                        </p:cTn>
                                        <p:tgtEl>
                                          <p:spTgt spid="58"/>
                                        </p:tgtEl>
                                        <p:attrNameLst>
                                          <p:attrName>style.visibility</p:attrName>
                                        </p:attrNameLst>
                                      </p:cBhvr>
                                      <p:to>
                                        <p:strVal val="visible"/>
                                      </p:to>
                                    </p:set>
                                    <p:animEffect transition="in" filter="fade">
                                      <p:cBhvr>
                                        <p:cTn id="127" dur="1000"/>
                                        <p:tgtEl>
                                          <p:spTgt spid="58"/>
                                        </p:tgtEl>
                                      </p:cBhvr>
                                    </p:animEffect>
                                    <p:anim calcmode="lin" valueType="num">
                                      <p:cBhvr>
                                        <p:cTn id="128" dur="1000" fill="hold"/>
                                        <p:tgtEl>
                                          <p:spTgt spid="58"/>
                                        </p:tgtEl>
                                        <p:attrNameLst>
                                          <p:attrName>ppt_x</p:attrName>
                                        </p:attrNameLst>
                                      </p:cBhvr>
                                      <p:tavLst>
                                        <p:tav tm="0">
                                          <p:val>
                                            <p:strVal val="#ppt_x"/>
                                          </p:val>
                                        </p:tav>
                                        <p:tav tm="100000">
                                          <p:val>
                                            <p:strVal val="#ppt_x"/>
                                          </p:val>
                                        </p:tav>
                                      </p:tavLst>
                                    </p:anim>
                                    <p:anim calcmode="lin" valueType="num">
                                      <p:cBhvr>
                                        <p:cTn id="129" dur="1000" fill="hold"/>
                                        <p:tgtEl>
                                          <p:spTgt spid="58"/>
                                        </p:tgtEl>
                                        <p:attrNameLst>
                                          <p:attrName>ppt_y</p:attrName>
                                        </p:attrNameLst>
                                      </p:cBhvr>
                                      <p:tavLst>
                                        <p:tav tm="0">
                                          <p:val>
                                            <p:strVal val="#ppt_y+.1"/>
                                          </p:val>
                                        </p:tav>
                                        <p:tav tm="100000">
                                          <p:val>
                                            <p:strVal val="#ppt_y"/>
                                          </p:val>
                                        </p:tav>
                                      </p:tavLst>
                                    </p:anim>
                                  </p:childTnLst>
                                </p:cTn>
                              </p:par>
                            </p:childTnLst>
                          </p:cTn>
                        </p:par>
                        <p:par>
                          <p:cTn id="130" fill="hold">
                            <p:stCondLst>
                              <p:cond delay="16000"/>
                            </p:stCondLst>
                            <p:childTnLst>
                              <p:par>
                                <p:cTn id="131" presetID="31" presetClass="entr" presetSubtype="0" fill="hold" nodeType="afterEffect">
                                  <p:stCondLst>
                                    <p:cond delay="0"/>
                                  </p:stCondLst>
                                  <p:childTnLst>
                                    <p:set>
                                      <p:cBhvr>
                                        <p:cTn id="132" dur="1" fill="hold">
                                          <p:stCondLst>
                                            <p:cond delay="0"/>
                                          </p:stCondLst>
                                        </p:cTn>
                                        <p:tgtEl>
                                          <p:spTgt spid="76"/>
                                        </p:tgtEl>
                                        <p:attrNameLst>
                                          <p:attrName>style.visibility</p:attrName>
                                        </p:attrNameLst>
                                      </p:cBhvr>
                                      <p:to>
                                        <p:strVal val="visible"/>
                                      </p:to>
                                    </p:set>
                                    <p:anim calcmode="lin" valueType="num">
                                      <p:cBhvr>
                                        <p:cTn id="133" dur="1000" fill="hold"/>
                                        <p:tgtEl>
                                          <p:spTgt spid="76"/>
                                        </p:tgtEl>
                                        <p:attrNameLst>
                                          <p:attrName>ppt_w</p:attrName>
                                        </p:attrNameLst>
                                      </p:cBhvr>
                                      <p:tavLst>
                                        <p:tav tm="0">
                                          <p:val>
                                            <p:fltVal val="0"/>
                                          </p:val>
                                        </p:tav>
                                        <p:tav tm="100000">
                                          <p:val>
                                            <p:strVal val="#ppt_w"/>
                                          </p:val>
                                        </p:tav>
                                      </p:tavLst>
                                    </p:anim>
                                    <p:anim calcmode="lin" valueType="num">
                                      <p:cBhvr>
                                        <p:cTn id="134" dur="1000" fill="hold"/>
                                        <p:tgtEl>
                                          <p:spTgt spid="76"/>
                                        </p:tgtEl>
                                        <p:attrNameLst>
                                          <p:attrName>ppt_h</p:attrName>
                                        </p:attrNameLst>
                                      </p:cBhvr>
                                      <p:tavLst>
                                        <p:tav tm="0">
                                          <p:val>
                                            <p:fltVal val="0"/>
                                          </p:val>
                                        </p:tav>
                                        <p:tav tm="100000">
                                          <p:val>
                                            <p:strVal val="#ppt_h"/>
                                          </p:val>
                                        </p:tav>
                                      </p:tavLst>
                                    </p:anim>
                                    <p:anim calcmode="lin" valueType="num">
                                      <p:cBhvr>
                                        <p:cTn id="135" dur="1000" fill="hold"/>
                                        <p:tgtEl>
                                          <p:spTgt spid="76"/>
                                        </p:tgtEl>
                                        <p:attrNameLst>
                                          <p:attrName>style.rotation</p:attrName>
                                        </p:attrNameLst>
                                      </p:cBhvr>
                                      <p:tavLst>
                                        <p:tav tm="0">
                                          <p:val>
                                            <p:fltVal val="90"/>
                                          </p:val>
                                        </p:tav>
                                        <p:tav tm="100000">
                                          <p:val>
                                            <p:fltVal val="0"/>
                                          </p:val>
                                        </p:tav>
                                      </p:tavLst>
                                    </p:anim>
                                    <p:animEffect transition="in" filter="fade">
                                      <p:cBhvr>
                                        <p:cTn id="136" dur="10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68" grpId="0" animBg="1"/>
      <p:bldP spid="69" grpId="0" uiExpand="1" build="p"/>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1405</Words>
  <Application>Microsoft Office PowerPoint</Application>
  <PresentationFormat>Widescreen</PresentationFormat>
  <Paragraphs>92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2018-11-20T17:38:34Z</dcterms:modified>
</cp:coreProperties>
</file>