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732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64195"/>
            <a:ext cx="12192000" cy="359380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8" name="Picture 7">
            <a:extLst>
              <a:ext uri="{FF2B5EF4-FFF2-40B4-BE49-F238E27FC236}">
                <a16:creationId xmlns:a16="http://schemas.microsoft.com/office/drawing/2014/main" id="{278BE82A-AC1C-47F5-B3E1-006692471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918" y="813347"/>
            <a:ext cx="2882689" cy="3657600"/>
          </a:xfrm>
          <a:prstGeom prst="rect">
            <a:avLst/>
          </a:prstGeom>
        </p:spPr>
      </p:pic>
      <p:pic>
        <p:nvPicPr>
          <p:cNvPr id="10" name="Picture 9">
            <a:extLst>
              <a:ext uri="{FF2B5EF4-FFF2-40B4-BE49-F238E27FC236}">
                <a16:creationId xmlns:a16="http://schemas.microsoft.com/office/drawing/2014/main" id="{BFD3C0C0-A905-4E7E-956A-2C37DDEFB8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4237" y="781448"/>
            <a:ext cx="2887580" cy="3657600"/>
          </a:xfrm>
          <a:prstGeom prst="rect">
            <a:avLst/>
          </a:prstGeom>
        </p:spPr>
      </p:pic>
      <p:pic>
        <p:nvPicPr>
          <p:cNvPr id="3" name="Picture 2">
            <a:extLst>
              <a:ext uri="{FF2B5EF4-FFF2-40B4-BE49-F238E27FC236}">
                <a16:creationId xmlns:a16="http://schemas.microsoft.com/office/drawing/2014/main" id="{5AA6A0DD-B171-4CF0-BE6C-688F34A8E8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6812" y="1313510"/>
            <a:ext cx="4363220" cy="3657600"/>
          </a:xfrm>
          <a:prstGeom prst="rect">
            <a:avLst/>
          </a:prstGeom>
        </p:spPr>
      </p:pic>
      <p:sp>
        <p:nvSpPr>
          <p:cNvPr id="16" name="Freeform: Shape 15">
            <a:extLst>
              <a:ext uri="{FF2B5EF4-FFF2-40B4-BE49-F238E27FC236}">
                <a16:creationId xmlns:a16="http://schemas.microsoft.com/office/drawing/2014/main" id="{8D2EB7B7-DC8E-43C2-9830-11D3D0A40006}"/>
              </a:ext>
            </a:extLst>
          </p:cNvPr>
          <p:cNvSpPr/>
          <p:nvPr/>
        </p:nvSpPr>
        <p:spPr>
          <a:xfrm>
            <a:off x="913049" y="1087510"/>
            <a:ext cx="2483764" cy="2273058"/>
          </a:xfrm>
          <a:custGeom>
            <a:avLst/>
            <a:gdLst>
              <a:gd name="connsiteX0" fmla="*/ 0 w 2483764"/>
              <a:gd name="connsiteY0" fmla="*/ 0 h 2273058"/>
              <a:gd name="connsiteX1" fmla="*/ 2165624 w 2483764"/>
              <a:gd name="connsiteY1" fmla="*/ 636374 h 2273058"/>
              <a:gd name="connsiteX2" fmla="*/ 2483764 w 2483764"/>
              <a:gd name="connsiteY2" fmla="*/ 2273058 h 2273058"/>
              <a:gd name="connsiteX3" fmla="*/ 189104 w 2483764"/>
              <a:gd name="connsiteY3" fmla="*/ 2072302 h 2273058"/>
            </a:gdLst>
            <a:ahLst/>
            <a:cxnLst>
              <a:cxn ang="0">
                <a:pos x="connsiteX0" y="connsiteY0"/>
              </a:cxn>
              <a:cxn ang="0">
                <a:pos x="connsiteX1" y="connsiteY1"/>
              </a:cxn>
              <a:cxn ang="0">
                <a:pos x="connsiteX2" y="connsiteY2"/>
              </a:cxn>
              <a:cxn ang="0">
                <a:pos x="connsiteX3" y="connsiteY3"/>
              </a:cxn>
            </a:cxnLst>
            <a:rect l="l" t="t" r="r" b="b"/>
            <a:pathLst>
              <a:path w="2483764" h="2273058">
                <a:moveTo>
                  <a:pt x="0" y="0"/>
                </a:moveTo>
                <a:lnTo>
                  <a:pt x="2165624" y="636374"/>
                </a:lnTo>
                <a:lnTo>
                  <a:pt x="2483764" y="2273058"/>
                </a:lnTo>
                <a:lnTo>
                  <a:pt x="189104" y="2072302"/>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1593DBF-6760-4ACD-AD43-7025C7181B6D}"/>
              </a:ext>
            </a:extLst>
          </p:cNvPr>
          <p:cNvSpPr/>
          <p:nvPr/>
        </p:nvSpPr>
        <p:spPr>
          <a:xfrm>
            <a:off x="4144011" y="1580080"/>
            <a:ext cx="3758397" cy="2139313"/>
          </a:xfrm>
          <a:custGeom>
            <a:avLst/>
            <a:gdLst>
              <a:gd name="connsiteX0" fmla="*/ 0 w 3758397"/>
              <a:gd name="connsiteY0" fmla="*/ 0 h 2139313"/>
              <a:gd name="connsiteX1" fmla="*/ 3758397 w 3758397"/>
              <a:gd name="connsiteY1" fmla="*/ 0 h 2139313"/>
              <a:gd name="connsiteX2" fmla="*/ 3758397 w 3758397"/>
              <a:gd name="connsiteY2" fmla="*/ 2139313 h 2139313"/>
              <a:gd name="connsiteX3" fmla="*/ 0 w 3758397"/>
              <a:gd name="connsiteY3" fmla="*/ 2139313 h 2139313"/>
            </a:gdLst>
            <a:ahLst/>
            <a:cxnLst>
              <a:cxn ang="0">
                <a:pos x="connsiteX0" y="connsiteY0"/>
              </a:cxn>
              <a:cxn ang="0">
                <a:pos x="connsiteX1" y="connsiteY1"/>
              </a:cxn>
              <a:cxn ang="0">
                <a:pos x="connsiteX2" y="connsiteY2"/>
              </a:cxn>
              <a:cxn ang="0">
                <a:pos x="connsiteX3" y="connsiteY3"/>
              </a:cxn>
            </a:cxnLst>
            <a:rect l="l" t="t" r="r" b="b"/>
            <a:pathLst>
              <a:path w="3758397" h="2139313">
                <a:moveTo>
                  <a:pt x="0" y="0"/>
                </a:moveTo>
                <a:lnTo>
                  <a:pt x="3758397" y="0"/>
                </a:lnTo>
                <a:lnTo>
                  <a:pt x="3758397" y="2139313"/>
                </a:lnTo>
                <a:lnTo>
                  <a:pt x="0" y="2139313"/>
                </a:ln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C62785F-1458-4BB8-9956-2AA3DB81D662}"/>
              </a:ext>
            </a:extLst>
          </p:cNvPr>
          <p:cNvSpPr/>
          <p:nvPr/>
        </p:nvSpPr>
        <p:spPr>
          <a:xfrm>
            <a:off x="8654877" y="975290"/>
            <a:ext cx="2577528" cy="237608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6E4E6F4-2E2E-4431-BD0D-998F08367461}"/>
              </a:ext>
            </a:extLst>
          </p:cNvPr>
          <p:cNvGrpSpPr/>
          <p:nvPr/>
        </p:nvGrpSpPr>
        <p:grpSpPr>
          <a:xfrm>
            <a:off x="633466" y="4881594"/>
            <a:ext cx="685800" cy="685800"/>
            <a:chOff x="1272177" y="1708785"/>
            <a:chExt cx="685800" cy="685800"/>
          </a:xfrm>
        </p:grpSpPr>
        <p:sp>
          <p:nvSpPr>
            <p:cNvPr id="30" name="Oval 29">
              <a:extLst>
                <a:ext uri="{FF2B5EF4-FFF2-40B4-BE49-F238E27FC236}">
                  <a16:creationId xmlns:a16="http://schemas.microsoft.com/office/drawing/2014/main" id="{9525149F-00D6-4515-A266-64D646A61DF2}"/>
                </a:ext>
              </a:extLst>
            </p:cNvPr>
            <p:cNvSpPr>
              <a:spLocks noChangeAspect="1"/>
            </p:cNvSpPr>
            <p:nvPr/>
          </p:nvSpPr>
          <p:spPr>
            <a:xfrm>
              <a:off x="1272177" y="1708785"/>
              <a:ext cx="685800" cy="685800"/>
            </a:xfrm>
            <a:prstGeom prst="ellips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08E05440-E936-4F7B-9288-16B8F55FF7A0}"/>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2" name="Group 31">
            <a:extLst>
              <a:ext uri="{FF2B5EF4-FFF2-40B4-BE49-F238E27FC236}">
                <a16:creationId xmlns:a16="http://schemas.microsoft.com/office/drawing/2014/main" id="{A552DF7C-D8D4-4ADF-8EEC-F8BC33D547AF}"/>
              </a:ext>
            </a:extLst>
          </p:cNvPr>
          <p:cNvGrpSpPr/>
          <p:nvPr/>
        </p:nvGrpSpPr>
        <p:grpSpPr>
          <a:xfrm>
            <a:off x="6405291" y="4885855"/>
            <a:ext cx="685800" cy="685800"/>
            <a:chOff x="3797327" y="1721384"/>
            <a:chExt cx="685800" cy="685800"/>
          </a:xfrm>
        </p:grpSpPr>
        <p:sp>
          <p:nvSpPr>
            <p:cNvPr id="33" name="Oval 32">
              <a:extLst>
                <a:ext uri="{FF2B5EF4-FFF2-40B4-BE49-F238E27FC236}">
                  <a16:creationId xmlns:a16="http://schemas.microsoft.com/office/drawing/2014/main" id="{317C475E-85EB-4881-91E3-63CF9E1D90C8}"/>
                </a:ext>
              </a:extLst>
            </p:cNvPr>
            <p:cNvSpPr>
              <a:spLocks noChangeAspect="1"/>
            </p:cNvSpPr>
            <p:nvPr/>
          </p:nvSpPr>
          <p:spPr>
            <a:xfrm>
              <a:off x="3797327" y="1721384"/>
              <a:ext cx="685800" cy="685800"/>
            </a:xfrm>
            <a:prstGeom prst="ellips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6">
              <a:extLst>
                <a:ext uri="{FF2B5EF4-FFF2-40B4-BE49-F238E27FC236}">
                  <a16:creationId xmlns:a16="http://schemas.microsoft.com/office/drawing/2014/main" id="{5936660C-F293-41F6-A2AB-5828C55E7A9C}"/>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5" name="Group 34">
            <a:extLst>
              <a:ext uri="{FF2B5EF4-FFF2-40B4-BE49-F238E27FC236}">
                <a16:creationId xmlns:a16="http://schemas.microsoft.com/office/drawing/2014/main" id="{6256682F-3AC4-4574-A0F8-D8B5EA6DFBB3}"/>
              </a:ext>
            </a:extLst>
          </p:cNvPr>
          <p:cNvGrpSpPr/>
          <p:nvPr/>
        </p:nvGrpSpPr>
        <p:grpSpPr>
          <a:xfrm>
            <a:off x="6389748" y="5804044"/>
            <a:ext cx="685800" cy="685800"/>
            <a:chOff x="6235513" y="1668388"/>
            <a:chExt cx="685800" cy="685800"/>
          </a:xfrm>
        </p:grpSpPr>
        <p:sp>
          <p:nvSpPr>
            <p:cNvPr id="36" name="Oval 35">
              <a:extLst>
                <a:ext uri="{FF2B5EF4-FFF2-40B4-BE49-F238E27FC236}">
                  <a16:creationId xmlns:a16="http://schemas.microsoft.com/office/drawing/2014/main" id="{3C2CAC1B-2AA4-4FA6-850D-A0696C7B717C}"/>
                </a:ext>
              </a:extLst>
            </p:cNvPr>
            <p:cNvSpPr>
              <a:spLocks noChangeAspect="1"/>
            </p:cNvSpPr>
            <p:nvPr/>
          </p:nvSpPr>
          <p:spPr>
            <a:xfrm>
              <a:off x="6235513" y="1668388"/>
              <a:ext cx="685800" cy="685800"/>
            </a:xfrm>
            <a:prstGeom prst="ellipse">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9B6965E2-7569-4FB0-ABCE-3D38EA95A3B7}"/>
                </a:ext>
              </a:extLst>
            </p:cNvPr>
            <p:cNvGrpSpPr>
              <a:grpSpLocks noChangeAspect="1"/>
            </p:cNvGrpSpPr>
            <p:nvPr/>
          </p:nvGrpSpPr>
          <p:grpSpPr>
            <a:xfrm>
              <a:off x="6463618" y="1860412"/>
              <a:ext cx="293596" cy="301752"/>
              <a:chOff x="3994150" y="17463"/>
              <a:chExt cx="628651" cy="646113"/>
            </a:xfrm>
            <a:solidFill>
              <a:schemeClr val="bg1"/>
            </a:solidFill>
          </p:grpSpPr>
          <p:sp>
            <p:nvSpPr>
              <p:cNvPr id="38" name="Freeform 7">
                <a:extLst>
                  <a:ext uri="{FF2B5EF4-FFF2-40B4-BE49-F238E27FC236}">
                    <a16:creationId xmlns:a16="http://schemas.microsoft.com/office/drawing/2014/main" id="{64EB7E72-2BF2-406E-BCDD-D83D3A698C5E}"/>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9" name="Freeform 8">
                <a:extLst>
                  <a:ext uri="{FF2B5EF4-FFF2-40B4-BE49-F238E27FC236}">
                    <a16:creationId xmlns:a16="http://schemas.microsoft.com/office/drawing/2014/main" id="{F7C969B4-5663-44AC-BED8-4F9E7991D779}"/>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40" name="Group 39">
            <a:extLst>
              <a:ext uri="{FF2B5EF4-FFF2-40B4-BE49-F238E27FC236}">
                <a16:creationId xmlns:a16="http://schemas.microsoft.com/office/drawing/2014/main" id="{81A6DAFA-D017-4721-927E-9F09B29F0283}"/>
              </a:ext>
            </a:extLst>
          </p:cNvPr>
          <p:cNvGrpSpPr/>
          <p:nvPr/>
        </p:nvGrpSpPr>
        <p:grpSpPr>
          <a:xfrm>
            <a:off x="603955" y="5799715"/>
            <a:ext cx="685800" cy="685800"/>
            <a:chOff x="3124199" y="4236163"/>
            <a:chExt cx="685800" cy="685800"/>
          </a:xfrm>
        </p:grpSpPr>
        <p:sp>
          <p:nvSpPr>
            <p:cNvPr id="41" name="Oval 40">
              <a:extLst>
                <a:ext uri="{FF2B5EF4-FFF2-40B4-BE49-F238E27FC236}">
                  <a16:creationId xmlns:a16="http://schemas.microsoft.com/office/drawing/2014/main" id="{EBFCE491-A216-4BA6-894A-DB8C004044D7}"/>
                </a:ext>
              </a:extLst>
            </p:cNvPr>
            <p:cNvSpPr>
              <a:spLocks noChangeAspect="1"/>
            </p:cNvSpPr>
            <p:nvPr/>
          </p:nvSpPr>
          <p:spPr>
            <a:xfrm>
              <a:off x="3124199" y="4236163"/>
              <a:ext cx="685800" cy="68580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3D2F9A54-1D73-4348-8754-F66F4400D06C}"/>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43" name="Freeform 45">
                <a:extLst>
                  <a:ext uri="{FF2B5EF4-FFF2-40B4-BE49-F238E27FC236}">
                    <a16:creationId xmlns:a16="http://schemas.microsoft.com/office/drawing/2014/main" id="{E43CB4CB-D6A5-4013-B410-69962297493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4" name="Freeform 46">
                <a:extLst>
                  <a:ext uri="{FF2B5EF4-FFF2-40B4-BE49-F238E27FC236}">
                    <a16:creationId xmlns:a16="http://schemas.microsoft.com/office/drawing/2014/main" id="{E3362C88-B6DA-4ED3-98B3-A5180297035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Freeform 47">
                <a:extLst>
                  <a:ext uri="{FF2B5EF4-FFF2-40B4-BE49-F238E27FC236}">
                    <a16:creationId xmlns:a16="http://schemas.microsoft.com/office/drawing/2014/main" id="{CF7A9786-DDCF-44E0-854E-9C24F31F5358}"/>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8">
                <a:extLst>
                  <a:ext uri="{FF2B5EF4-FFF2-40B4-BE49-F238E27FC236}">
                    <a16:creationId xmlns:a16="http://schemas.microsoft.com/office/drawing/2014/main" id="{FA5D7969-DCEE-4A33-8517-318FA924AE4A}"/>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9">
                <a:extLst>
                  <a:ext uri="{FF2B5EF4-FFF2-40B4-BE49-F238E27FC236}">
                    <a16:creationId xmlns:a16="http://schemas.microsoft.com/office/drawing/2014/main" id="{EDF1DC29-5CA5-43C8-A97B-B5C4D8F8A31D}"/>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50">
                <a:extLst>
                  <a:ext uri="{FF2B5EF4-FFF2-40B4-BE49-F238E27FC236}">
                    <a16:creationId xmlns:a16="http://schemas.microsoft.com/office/drawing/2014/main" id="{11B331BB-FC1E-4881-AC74-1950C5F615F4}"/>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49" name="TextBox 48">
            <a:extLst>
              <a:ext uri="{FF2B5EF4-FFF2-40B4-BE49-F238E27FC236}">
                <a16:creationId xmlns:a16="http://schemas.microsoft.com/office/drawing/2014/main" id="{D796E7D7-FCFA-4BDF-94F7-469209790527}"/>
              </a:ext>
            </a:extLst>
          </p:cNvPr>
          <p:cNvSpPr txBox="1"/>
          <p:nvPr/>
        </p:nvSpPr>
        <p:spPr>
          <a:xfrm>
            <a:off x="72797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1AA3E052-B3BF-4B7B-863B-210DF2C62D3F}"/>
              </a:ext>
            </a:extLst>
          </p:cNvPr>
          <p:cNvSpPr txBox="1"/>
          <p:nvPr/>
        </p:nvSpPr>
        <p:spPr>
          <a:xfrm>
            <a:off x="7250288" y="5754524"/>
            <a:ext cx="4572000" cy="744819"/>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9F633A33-D6F9-4DC4-853D-7D8B635D8A13}"/>
              </a:ext>
            </a:extLst>
          </p:cNvPr>
          <p:cNvSpPr txBox="1"/>
          <p:nvPr/>
        </p:nvSpPr>
        <p:spPr>
          <a:xfrm>
            <a:off x="15239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EA861FF-E139-4525-B36A-18DBA15AFE0E}"/>
              </a:ext>
            </a:extLst>
          </p:cNvPr>
          <p:cNvSpPr txBox="1"/>
          <p:nvPr/>
        </p:nvSpPr>
        <p:spPr>
          <a:xfrm>
            <a:off x="1523999" y="5649071"/>
            <a:ext cx="4572000" cy="744819"/>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53" name="Picture 52">
            <a:hlinkClick r:id="rId8"/>
            <a:extLst>
              <a:ext uri="{FF2B5EF4-FFF2-40B4-BE49-F238E27FC236}">
                <a16:creationId xmlns:a16="http://schemas.microsoft.com/office/drawing/2014/main" id="{6488E071-370B-44B5-910F-DC88D20FE1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007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fltVal val="0.5"/>
                                          </p:val>
                                        </p:tav>
                                        <p:tav tm="100000">
                                          <p:val>
                                            <p:strVal val="#ppt_x"/>
                                          </p:val>
                                        </p:tav>
                                      </p:tavLst>
                                    </p:anim>
                                    <p:anim calcmode="lin" valueType="num">
                                      <p:cBhvr>
                                        <p:cTn id="22" dur="1000" fill="hold"/>
                                        <p:tgtEl>
                                          <p:spTgt spid="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000" fill="hold"/>
                                        <p:tgtEl>
                                          <p:spTgt spid="10"/>
                                        </p:tgtEl>
                                        <p:attrNameLst>
                                          <p:attrName>ppt_w</p:attrName>
                                        </p:attrNameLst>
                                      </p:cBhvr>
                                      <p:tavLst>
                                        <p:tav tm="0">
                                          <p:val>
                                            <p:fltVal val="0"/>
                                          </p:val>
                                        </p:tav>
                                        <p:tav tm="100000">
                                          <p:val>
                                            <p:strVal val="#ppt_w"/>
                                          </p:val>
                                        </p:tav>
                                      </p:tavLst>
                                    </p:anim>
                                    <p:anim calcmode="lin" valueType="num">
                                      <p:cBhvr>
                                        <p:cTn id="26" dur="1000" fill="hold"/>
                                        <p:tgtEl>
                                          <p:spTgt spid="10"/>
                                        </p:tgtEl>
                                        <p:attrNameLst>
                                          <p:attrName>ppt_h</p:attrName>
                                        </p:attrNameLst>
                                      </p:cBhvr>
                                      <p:tavLst>
                                        <p:tav tm="0">
                                          <p:val>
                                            <p:fltVal val="0"/>
                                          </p:val>
                                        </p:tav>
                                        <p:tav tm="100000">
                                          <p:val>
                                            <p:strVal val="#ppt_h"/>
                                          </p:val>
                                        </p:tav>
                                      </p:tavLst>
                                    </p:anim>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fltVal val="0.5"/>
                                          </p:val>
                                        </p:tav>
                                        <p:tav tm="100000">
                                          <p:val>
                                            <p:strVal val="#ppt_x"/>
                                          </p:val>
                                        </p:tav>
                                      </p:tavLst>
                                    </p:anim>
                                    <p:anim calcmode="lin" valueType="num">
                                      <p:cBhvr>
                                        <p:cTn id="29" dur="1000" fill="hold"/>
                                        <p:tgtEl>
                                          <p:spTgt spid="10"/>
                                        </p:tgtEl>
                                        <p:attrNameLst>
                                          <p:attrName>ppt_y</p:attrName>
                                        </p:attrNameLst>
                                      </p:cBhvr>
                                      <p:tavLst>
                                        <p:tav tm="0">
                                          <p:val>
                                            <p:fltVal val="0.5"/>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14" presetClass="entr" presetSubtype="1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randombar(horizontal)">
                                      <p:cBhvr>
                                        <p:cTn id="38" dur="1000"/>
                                        <p:tgtEl>
                                          <p:spTgt spid="22"/>
                                        </p:tgtEl>
                                      </p:cBhvr>
                                    </p:animEffect>
                                  </p:childTnLst>
                                </p:cTn>
                              </p:par>
                            </p:childTnLst>
                          </p:cTn>
                        </p:par>
                        <p:par>
                          <p:cTn id="39" fill="hold">
                            <p:stCondLst>
                              <p:cond delay="2500"/>
                            </p:stCondLst>
                            <p:childTnLst>
                              <p:par>
                                <p:cTn id="40" presetID="14" presetClass="entr" presetSubtype="1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randombar(horizontal)">
                                      <p:cBhvr>
                                        <p:cTn id="42" dur="1000"/>
                                        <p:tgtEl>
                                          <p:spTgt spid="16"/>
                                        </p:tgtEl>
                                      </p:cBhvr>
                                    </p:animEffect>
                                  </p:childTnLst>
                                </p:cTn>
                              </p:par>
                            </p:childTnLst>
                          </p:cTn>
                        </p:par>
                        <p:par>
                          <p:cTn id="43" fill="hold">
                            <p:stCondLst>
                              <p:cond delay="3500"/>
                            </p:stCondLst>
                            <p:childTnLst>
                              <p:par>
                                <p:cTn id="44" presetID="14" presetClass="entr" presetSubtype="10"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randombar(horizontal)">
                                      <p:cBhvr>
                                        <p:cTn id="46" dur="1000"/>
                                        <p:tgtEl>
                                          <p:spTgt spid="28"/>
                                        </p:tgtEl>
                                      </p:cBhvr>
                                    </p:animEffect>
                                  </p:childTnLst>
                                </p:cTn>
                              </p:par>
                            </p:childTnLst>
                          </p:cTn>
                        </p:par>
                        <p:par>
                          <p:cTn id="47" fill="hold">
                            <p:stCondLst>
                              <p:cond delay="4500"/>
                            </p:stCondLst>
                            <p:childTnLst>
                              <p:par>
                                <p:cTn id="48" presetID="53" presetClass="entr" presetSubtype="528" fill="hold" nodeType="afterEffect">
                                  <p:stCondLst>
                                    <p:cond delay="0"/>
                                  </p:stCondLst>
                                  <p:childTnLst>
                                    <p:set>
                                      <p:cBhvr>
                                        <p:cTn id="49" dur="1" fill="hold">
                                          <p:stCondLst>
                                            <p:cond delay="0"/>
                                          </p:stCondLst>
                                        </p:cTn>
                                        <p:tgtEl>
                                          <p:spTgt spid="29"/>
                                        </p:tgtEl>
                                        <p:attrNameLst>
                                          <p:attrName>style.visibility</p:attrName>
                                        </p:attrNameLst>
                                      </p:cBhvr>
                                      <p:to>
                                        <p:strVal val="visible"/>
                                      </p:to>
                                    </p:set>
                                    <p:anim calcmode="lin" valueType="num">
                                      <p:cBhvr>
                                        <p:cTn id="50" dur="500" fill="hold"/>
                                        <p:tgtEl>
                                          <p:spTgt spid="29"/>
                                        </p:tgtEl>
                                        <p:attrNameLst>
                                          <p:attrName>ppt_w</p:attrName>
                                        </p:attrNameLst>
                                      </p:cBhvr>
                                      <p:tavLst>
                                        <p:tav tm="0">
                                          <p:val>
                                            <p:fltVal val="0"/>
                                          </p:val>
                                        </p:tav>
                                        <p:tav tm="100000">
                                          <p:val>
                                            <p:strVal val="#ppt_w"/>
                                          </p:val>
                                        </p:tav>
                                      </p:tavLst>
                                    </p:anim>
                                    <p:anim calcmode="lin" valueType="num">
                                      <p:cBhvr>
                                        <p:cTn id="51" dur="500" fill="hold"/>
                                        <p:tgtEl>
                                          <p:spTgt spid="29"/>
                                        </p:tgtEl>
                                        <p:attrNameLst>
                                          <p:attrName>ppt_h</p:attrName>
                                        </p:attrNameLst>
                                      </p:cBhvr>
                                      <p:tavLst>
                                        <p:tav tm="0">
                                          <p:val>
                                            <p:fltVal val="0"/>
                                          </p:val>
                                        </p:tav>
                                        <p:tav tm="100000">
                                          <p:val>
                                            <p:strVal val="#ppt_h"/>
                                          </p:val>
                                        </p:tav>
                                      </p:tavLst>
                                    </p:anim>
                                    <p:animEffect transition="in" filter="fade">
                                      <p:cBhvr>
                                        <p:cTn id="52" dur="500"/>
                                        <p:tgtEl>
                                          <p:spTgt spid="29"/>
                                        </p:tgtEl>
                                      </p:cBhvr>
                                    </p:animEffect>
                                    <p:anim calcmode="lin" valueType="num">
                                      <p:cBhvr>
                                        <p:cTn id="53" dur="500" fill="hold"/>
                                        <p:tgtEl>
                                          <p:spTgt spid="29"/>
                                        </p:tgtEl>
                                        <p:attrNameLst>
                                          <p:attrName>ppt_x</p:attrName>
                                        </p:attrNameLst>
                                      </p:cBhvr>
                                      <p:tavLst>
                                        <p:tav tm="0">
                                          <p:val>
                                            <p:fltVal val="0.5"/>
                                          </p:val>
                                        </p:tav>
                                        <p:tav tm="100000">
                                          <p:val>
                                            <p:strVal val="#ppt_x"/>
                                          </p:val>
                                        </p:tav>
                                      </p:tavLst>
                                    </p:anim>
                                    <p:anim calcmode="lin" valueType="num">
                                      <p:cBhvr>
                                        <p:cTn id="54" dur="500" fill="hold"/>
                                        <p:tgtEl>
                                          <p:spTgt spid="29"/>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42" presetClass="entr" presetSubtype="0"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000"/>
                                        <p:tgtEl>
                                          <p:spTgt spid="51"/>
                                        </p:tgtEl>
                                      </p:cBhvr>
                                    </p:animEffect>
                                    <p:anim calcmode="lin" valueType="num">
                                      <p:cBhvr>
                                        <p:cTn id="59" dur="1000" fill="hold"/>
                                        <p:tgtEl>
                                          <p:spTgt spid="51"/>
                                        </p:tgtEl>
                                        <p:attrNameLst>
                                          <p:attrName>ppt_x</p:attrName>
                                        </p:attrNameLst>
                                      </p:cBhvr>
                                      <p:tavLst>
                                        <p:tav tm="0">
                                          <p:val>
                                            <p:strVal val="#ppt_x"/>
                                          </p:val>
                                        </p:tav>
                                        <p:tav tm="100000">
                                          <p:val>
                                            <p:strVal val="#ppt_x"/>
                                          </p:val>
                                        </p:tav>
                                      </p:tavLst>
                                    </p:anim>
                                    <p:anim calcmode="lin" valueType="num">
                                      <p:cBhvr>
                                        <p:cTn id="60" dur="100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53" presetClass="entr" presetSubtype="528" fill="hold"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anim calcmode="lin" valueType="num">
                                      <p:cBhvr>
                                        <p:cTn id="67" dur="500" fill="hold"/>
                                        <p:tgtEl>
                                          <p:spTgt spid="32"/>
                                        </p:tgtEl>
                                        <p:attrNameLst>
                                          <p:attrName>ppt_x</p:attrName>
                                        </p:attrNameLst>
                                      </p:cBhvr>
                                      <p:tavLst>
                                        <p:tav tm="0">
                                          <p:val>
                                            <p:fltVal val="0.5"/>
                                          </p:val>
                                        </p:tav>
                                        <p:tav tm="100000">
                                          <p:val>
                                            <p:strVal val="#ppt_x"/>
                                          </p:val>
                                        </p:tav>
                                      </p:tavLst>
                                    </p:anim>
                                    <p:anim calcmode="lin" valueType="num">
                                      <p:cBhvr>
                                        <p:cTn id="68" dur="500" fill="hold"/>
                                        <p:tgtEl>
                                          <p:spTgt spid="32"/>
                                        </p:tgtEl>
                                        <p:attrNameLst>
                                          <p:attrName>ppt_y</p:attrName>
                                        </p:attrNameLst>
                                      </p:cBhvr>
                                      <p:tavLst>
                                        <p:tav tm="0">
                                          <p:val>
                                            <p:fltVal val="0.5"/>
                                          </p:val>
                                        </p:tav>
                                        <p:tav tm="100000">
                                          <p:val>
                                            <p:strVal val="#ppt_y"/>
                                          </p:val>
                                        </p:tav>
                                      </p:tavLst>
                                    </p:anim>
                                  </p:childTnLst>
                                </p:cTn>
                              </p:par>
                            </p:childTnLst>
                          </p:cTn>
                        </p:par>
                        <p:par>
                          <p:cTn id="69" fill="hold">
                            <p:stCondLst>
                              <p:cond delay="6500"/>
                            </p:stCondLst>
                            <p:childTnLst>
                              <p:par>
                                <p:cTn id="70" presetID="42" presetClass="entr" presetSubtype="0"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1000"/>
                                        <p:tgtEl>
                                          <p:spTgt spid="49"/>
                                        </p:tgtEl>
                                      </p:cBhvr>
                                    </p:animEffect>
                                    <p:anim calcmode="lin" valueType="num">
                                      <p:cBhvr>
                                        <p:cTn id="73" dur="1000" fill="hold"/>
                                        <p:tgtEl>
                                          <p:spTgt spid="49"/>
                                        </p:tgtEl>
                                        <p:attrNameLst>
                                          <p:attrName>ppt_x</p:attrName>
                                        </p:attrNameLst>
                                      </p:cBhvr>
                                      <p:tavLst>
                                        <p:tav tm="0">
                                          <p:val>
                                            <p:strVal val="#ppt_x"/>
                                          </p:val>
                                        </p:tav>
                                        <p:tav tm="100000">
                                          <p:val>
                                            <p:strVal val="#ppt_x"/>
                                          </p:val>
                                        </p:tav>
                                      </p:tavLst>
                                    </p:anim>
                                    <p:anim calcmode="lin" valueType="num">
                                      <p:cBhvr>
                                        <p:cTn id="74" dur="1000" fill="hold"/>
                                        <p:tgtEl>
                                          <p:spTgt spid="49"/>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53" presetClass="entr" presetSubtype="528" fill="hold" nodeType="afterEffect">
                                  <p:stCondLst>
                                    <p:cond delay="0"/>
                                  </p:stCondLst>
                                  <p:childTnLst>
                                    <p:set>
                                      <p:cBhvr>
                                        <p:cTn id="77" dur="1" fill="hold">
                                          <p:stCondLst>
                                            <p:cond delay="0"/>
                                          </p:stCondLst>
                                        </p:cTn>
                                        <p:tgtEl>
                                          <p:spTgt spid="35"/>
                                        </p:tgtEl>
                                        <p:attrNameLst>
                                          <p:attrName>style.visibility</p:attrName>
                                        </p:attrNameLst>
                                      </p:cBhvr>
                                      <p:to>
                                        <p:strVal val="visible"/>
                                      </p:to>
                                    </p:set>
                                    <p:anim calcmode="lin" valueType="num">
                                      <p:cBhvr>
                                        <p:cTn id="78" dur="500" fill="hold"/>
                                        <p:tgtEl>
                                          <p:spTgt spid="35"/>
                                        </p:tgtEl>
                                        <p:attrNameLst>
                                          <p:attrName>ppt_w</p:attrName>
                                        </p:attrNameLst>
                                      </p:cBhvr>
                                      <p:tavLst>
                                        <p:tav tm="0">
                                          <p:val>
                                            <p:fltVal val="0"/>
                                          </p:val>
                                        </p:tav>
                                        <p:tav tm="100000">
                                          <p:val>
                                            <p:strVal val="#ppt_w"/>
                                          </p:val>
                                        </p:tav>
                                      </p:tavLst>
                                    </p:anim>
                                    <p:anim calcmode="lin" valueType="num">
                                      <p:cBhvr>
                                        <p:cTn id="79" dur="500" fill="hold"/>
                                        <p:tgtEl>
                                          <p:spTgt spid="35"/>
                                        </p:tgtEl>
                                        <p:attrNameLst>
                                          <p:attrName>ppt_h</p:attrName>
                                        </p:attrNameLst>
                                      </p:cBhvr>
                                      <p:tavLst>
                                        <p:tav tm="0">
                                          <p:val>
                                            <p:fltVal val="0"/>
                                          </p:val>
                                        </p:tav>
                                        <p:tav tm="100000">
                                          <p:val>
                                            <p:strVal val="#ppt_h"/>
                                          </p:val>
                                        </p:tav>
                                      </p:tavLst>
                                    </p:anim>
                                    <p:animEffect transition="in" filter="fade">
                                      <p:cBhvr>
                                        <p:cTn id="80" dur="500"/>
                                        <p:tgtEl>
                                          <p:spTgt spid="35"/>
                                        </p:tgtEl>
                                      </p:cBhvr>
                                    </p:animEffect>
                                    <p:anim calcmode="lin" valueType="num">
                                      <p:cBhvr>
                                        <p:cTn id="81" dur="500" fill="hold"/>
                                        <p:tgtEl>
                                          <p:spTgt spid="35"/>
                                        </p:tgtEl>
                                        <p:attrNameLst>
                                          <p:attrName>ppt_x</p:attrName>
                                        </p:attrNameLst>
                                      </p:cBhvr>
                                      <p:tavLst>
                                        <p:tav tm="0">
                                          <p:val>
                                            <p:fltVal val="0.5"/>
                                          </p:val>
                                        </p:tav>
                                        <p:tav tm="100000">
                                          <p:val>
                                            <p:strVal val="#ppt_x"/>
                                          </p:val>
                                        </p:tav>
                                      </p:tavLst>
                                    </p:anim>
                                    <p:anim calcmode="lin" valueType="num">
                                      <p:cBhvr>
                                        <p:cTn id="82" dur="500" fill="hold"/>
                                        <p:tgtEl>
                                          <p:spTgt spid="35"/>
                                        </p:tgtEl>
                                        <p:attrNameLst>
                                          <p:attrName>ppt_y</p:attrName>
                                        </p:attrNameLst>
                                      </p:cBhvr>
                                      <p:tavLst>
                                        <p:tav tm="0">
                                          <p:val>
                                            <p:fltVal val="0.5"/>
                                          </p:val>
                                        </p:tav>
                                        <p:tav tm="100000">
                                          <p:val>
                                            <p:strVal val="#ppt_y"/>
                                          </p:val>
                                        </p:tav>
                                      </p:tavLst>
                                    </p:anim>
                                  </p:childTnLst>
                                </p:cTn>
                              </p:par>
                            </p:childTnLst>
                          </p:cTn>
                        </p:par>
                        <p:par>
                          <p:cTn id="83" fill="hold">
                            <p:stCondLst>
                              <p:cond delay="8000"/>
                            </p:stCondLst>
                            <p:childTnLst>
                              <p:par>
                                <p:cTn id="84" presetID="42" presetClass="entr" presetSubtype="0"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fade">
                                      <p:cBhvr>
                                        <p:cTn id="86" dur="1000"/>
                                        <p:tgtEl>
                                          <p:spTgt spid="50"/>
                                        </p:tgtEl>
                                      </p:cBhvr>
                                    </p:animEffect>
                                    <p:anim calcmode="lin" valueType="num">
                                      <p:cBhvr>
                                        <p:cTn id="87" dur="1000" fill="hold"/>
                                        <p:tgtEl>
                                          <p:spTgt spid="50"/>
                                        </p:tgtEl>
                                        <p:attrNameLst>
                                          <p:attrName>ppt_x</p:attrName>
                                        </p:attrNameLst>
                                      </p:cBhvr>
                                      <p:tavLst>
                                        <p:tav tm="0">
                                          <p:val>
                                            <p:strVal val="#ppt_x"/>
                                          </p:val>
                                        </p:tav>
                                        <p:tav tm="100000">
                                          <p:val>
                                            <p:strVal val="#ppt_x"/>
                                          </p:val>
                                        </p:tav>
                                      </p:tavLst>
                                    </p:anim>
                                    <p:anim calcmode="lin" valueType="num">
                                      <p:cBhvr>
                                        <p:cTn id="88" dur="1000" fill="hold"/>
                                        <p:tgtEl>
                                          <p:spTgt spid="50"/>
                                        </p:tgtEl>
                                        <p:attrNameLst>
                                          <p:attrName>ppt_y</p:attrName>
                                        </p:attrNameLst>
                                      </p:cBhvr>
                                      <p:tavLst>
                                        <p:tav tm="0">
                                          <p:val>
                                            <p:strVal val="#ppt_y+.1"/>
                                          </p:val>
                                        </p:tav>
                                        <p:tav tm="100000">
                                          <p:val>
                                            <p:strVal val="#ppt_y"/>
                                          </p:val>
                                        </p:tav>
                                      </p:tavLst>
                                    </p:anim>
                                  </p:childTnLst>
                                </p:cTn>
                              </p:par>
                            </p:childTnLst>
                          </p:cTn>
                        </p:par>
                        <p:par>
                          <p:cTn id="89" fill="hold">
                            <p:stCondLst>
                              <p:cond delay="9000"/>
                            </p:stCondLst>
                            <p:childTnLst>
                              <p:par>
                                <p:cTn id="90" presetID="53" presetClass="entr" presetSubtype="528" fill="hold" nodeType="afterEffect">
                                  <p:stCondLst>
                                    <p:cond delay="0"/>
                                  </p:stCondLst>
                                  <p:childTnLst>
                                    <p:set>
                                      <p:cBhvr>
                                        <p:cTn id="91" dur="1" fill="hold">
                                          <p:stCondLst>
                                            <p:cond delay="0"/>
                                          </p:stCondLst>
                                        </p:cTn>
                                        <p:tgtEl>
                                          <p:spTgt spid="40"/>
                                        </p:tgtEl>
                                        <p:attrNameLst>
                                          <p:attrName>style.visibility</p:attrName>
                                        </p:attrNameLst>
                                      </p:cBhvr>
                                      <p:to>
                                        <p:strVal val="visible"/>
                                      </p:to>
                                    </p:set>
                                    <p:anim calcmode="lin" valueType="num">
                                      <p:cBhvr>
                                        <p:cTn id="92" dur="500" fill="hold"/>
                                        <p:tgtEl>
                                          <p:spTgt spid="40"/>
                                        </p:tgtEl>
                                        <p:attrNameLst>
                                          <p:attrName>ppt_w</p:attrName>
                                        </p:attrNameLst>
                                      </p:cBhvr>
                                      <p:tavLst>
                                        <p:tav tm="0">
                                          <p:val>
                                            <p:fltVal val="0"/>
                                          </p:val>
                                        </p:tav>
                                        <p:tav tm="100000">
                                          <p:val>
                                            <p:strVal val="#ppt_w"/>
                                          </p:val>
                                        </p:tav>
                                      </p:tavLst>
                                    </p:anim>
                                    <p:anim calcmode="lin" valueType="num">
                                      <p:cBhvr>
                                        <p:cTn id="93" dur="500" fill="hold"/>
                                        <p:tgtEl>
                                          <p:spTgt spid="40"/>
                                        </p:tgtEl>
                                        <p:attrNameLst>
                                          <p:attrName>ppt_h</p:attrName>
                                        </p:attrNameLst>
                                      </p:cBhvr>
                                      <p:tavLst>
                                        <p:tav tm="0">
                                          <p:val>
                                            <p:fltVal val="0"/>
                                          </p:val>
                                        </p:tav>
                                        <p:tav tm="100000">
                                          <p:val>
                                            <p:strVal val="#ppt_h"/>
                                          </p:val>
                                        </p:tav>
                                      </p:tavLst>
                                    </p:anim>
                                    <p:animEffect transition="in" filter="fade">
                                      <p:cBhvr>
                                        <p:cTn id="94" dur="500"/>
                                        <p:tgtEl>
                                          <p:spTgt spid="40"/>
                                        </p:tgtEl>
                                      </p:cBhvr>
                                    </p:animEffect>
                                    <p:anim calcmode="lin" valueType="num">
                                      <p:cBhvr>
                                        <p:cTn id="95" dur="500" fill="hold"/>
                                        <p:tgtEl>
                                          <p:spTgt spid="40"/>
                                        </p:tgtEl>
                                        <p:attrNameLst>
                                          <p:attrName>ppt_x</p:attrName>
                                        </p:attrNameLst>
                                      </p:cBhvr>
                                      <p:tavLst>
                                        <p:tav tm="0">
                                          <p:val>
                                            <p:fltVal val="0.5"/>
                                          </p:val>
                                        </p:tav>
                                        <p:tav tm="100000">
                                          <p:val>
                                            <p:strVal val="#ppt_x"/>
                                          </p:val>
                                        </p:tav>
                                      </p:tavLst>
                                    </p:anim>
                                    <p:anim calcmode="lin" valueType="num">
                                      <p:cBhvr>
                                        <p:cTn id="96" dur="500" fill="hold"/>
                                        <p:tgtEl>
                                          <p:spTgt spid="40"/>
                                        </p:tgtEl>
                                        <p:attrNameLst>
                                          <p:attrName>ppt_y</p:attrName>
                                        </p:attrNameLst>
                                      </p:cBhvr>
                                      <p:tavLst>
                                        <p:tav tm="0">
                                          <p:val>
                                            <p:fltVal val="0.5"/>
                                          </p:val>
                                        </p:tav>
                                        <p:tav tm="100000">
                                          <p:val>
                                            <p:strVal val="#ppt_y"/>
                                          </p:val>
                                        </p:tav>
                                      </p:tavLst>
                                    </p:anim>
                                  </p:childTnLst>
                                </p:cTn>
                              </p:par>
                            </p:childTnLst>
                          </p:cTn>
                        </p:par>
                        <p:par>
                          <p:cTn id="97" fill="hold">
                            <p:stCondLst>
                              <p:cond delay="9500"/>
                            </p:stCondLst>
                            <p:childTnLst>
                              <p:par>
                                <p:cTn id="98" presetID="42" presetClass="entr" presetSubtype="0" fill="hold" grpId="0" nodeType="after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fade">
                                      <p:cBhvr>
                                        <p:cTn id="100" dur="1000"/>
                                        <p:tgtEl>
                                          <p:spTgt spid="52"/>
                                        </p:tgtEl>
                                      </p:cBhvr>
                                    </p:animEffect>
                                    <p:anim calcmode="lin" valueType="num">
                                      <p:cBhvr>
                                        <p:cTn id="101" dur="1000" fill="hold"/>
                                        <p:tgtEl>
                                          <p:spTgt spid="52"/>
                                        </p:tgtEl>
                                        <p:attrNameLst>
                                          <p:attrName>ppt_x</p:attrName>
                                        </p:attrNameLst>
                                      </p:cBhvr>
                                      <p:tavLst>
                                        <p:tav tm="0">
                                          <p:val>
                                            <p:strVal val="#ppt_x"/>
                                          </p:val>
                                        </p:tav>
                                        <p:tav tm="100000">
                                          <p:val>
                                            <p:strVal val="#ppt_x"/>
                                          </p:val>
                                        </p:tav>
                                      </p:tavLst>
                                    </p:anim>
                                    <p:anim calcmode="lin" valueType="num">
                                      <p:cBhvr>
                                        <p:cTn id="10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6" grpId="0" animBg="1"/>
      <p:bldP spid="22" grpId="0" animBg="1"/>
      <p:bldP spid="28" grpId="0" animBg="1"/>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2018-01-03T18:20:40Z</dcterms:modified>
</cp:coreProperties>
</file>