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85807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8" name="Group 7">
            <a:extLst>
              <a:ext uri="{FF2B5EF4-FFF2-40B4-BE49-F238E27FC236}">
                <a16:creationId xmlns:a16="http://schemas.microsoft.com/office/drawing/2014/main" id="{E452B1E1-77F7-4237-9D1B-F2620FA6509A}"/>
              </a:ext>
            </a:extLst>
          </p:cNvPr>
          <p:cNvGrpSpPr/>
          <p:nvPr/>
        </p:nvGrpSpPr>
        <p:grpSpPr>
          <a:xfrm rot="5400000">
            <a:off x="1376511" y="1687208"/>
            <a:ext cx="2194560" cy="2072718"/>
            <a:chOff x="1066800" y="1201447"/>
            <a:chExt cx="2194560" cy="2072718"/>
          </a:xfrm>
        </p:grpSpPr>
        <p:sp>
          <p:nvSpPr>
            <p:cNvPr id="9" name="Freeform: Shape 8">
              <a:extLst>
                <a:ext uri="{FF2B5EF4-FFF2-40B4-BE49-F238E27FC236}">
                  <a16:creationId xmlns:a16="http://schemas.microsoft.com/office/drawing/2014/main" id="{3551088D-F824-461F-9F4E-23A97B056B15}"/>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0" name="Freeform: Shape 9">
              <a:extLst>
                <a:ext uri="{FF2B5EF4-FFF2-40B4-BE49-F238E27FC236}">
                  <a16:creationId xmlns:a16="http://schemas.microsoft.com/office/drawing/2014/main" id="{74A9E98D-2DE4-4B4E-8828-76A83C9F98F3}"/>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rgbClr val="FF7467"/>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grpSp>
        <p:nvGrpSpPr>
          <p:cNvPr id="22" name="Group 21">
            <a:extLst>
              <a:ext uri="{FF2B5EF4-FFF2-40B4-BE49-F238E27FC236}">
                <a16:creationId xmlns:a16="http://schemas.microsoft.com/office/drawing/2014/main" id="{CE28AF6A-A3E1-4DFB-B360-887A1CCE6477}"/>
              </a:ext>
            </a:extLst>
          </p:cNvPr>
          <p:cNvGrpSpPr/>
          <p:nvPr/>
        </p:nvGrpSpPr>
        <p:grpSpPr>
          <a:xfrm>
            <a:off x="1371600" y="6051697"/>
            <a:ext cx="1901734" cy="425303"/>
            <a:chOff x="1371600" y="5777377"/>
            <a:chExt cx="1901734" cy="425303"/>
          </a:xfrm>
        </p:grpSpPr>
        <p:grpSp>
          <p:nvGrpSpPr>
            <p:cNvPr id="2" name="Group 1">
              <a:extLst>
                <a:ext uri="{FF2B5EF4-FFF2-40B4-BE49-F238E27FC236}">
                  <a16:creationId xmlns:a16="http://schemas.microsoft.com/office/drawing/2014/main" id="{C9B576D0-D3C0-470C-8047-1D837E2EC38E}"/>
                </a:ext>
              </a:extLst>
            </p:cNvPr>
            <p:cNvGrpSpPr/>
            <p:nvPr/>
          </p:nvGrpSpPr>
          <p:grpSpPr>
            <a:xfrm>
              <a:off x="1371600" y="5791200"/>
              <a:ext cx="411480" cy="411480"/>
              <a:chOff x="1371600" y="5791200"/>
              <a:chExt cx="411480" cy="411480"/>
            </a:xfrm>
          </p:grpSpPr>
          <p:sp>
            <p:nvSpPr>
              <p:cNvPr id="12" name="Oval 11">
                <a:extLst>
                  <a:ext uri="{FF2B5EF4-FFF2-40B4-BE49-F238E27FC236}">
                    <a16:creationId xmlns:a16="http://schemas.microsoft.com/office/drawing/2014/main" id="{D54BDD79-F7A7-4C9F-B5B7-494708002A2C}"/>
                  </a:ext>
                </a:extLst>
              </p:cNvPr>
              <p:cNvSpPr>
                <a:spLocks noChangeAspect="1"/>
              </p:cNvSpPr>
              <p:nvPr/>
            </p:nvSpPr>
            <p:spPr>
              <a:xfrm>
                <a:off x="1371600"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14" name="Freeform 1">
                <a:extLst>
                  <a:ext uri="{FF2B5EF4-FFF2-40B4-BE49-F238E27FC236}">
                    <a16:creationId xmlns:a16="http://schemas.microsoft.com/office/drawing/2014/main" id="{D3CE984D-B993-49B9-A92A-04DBDFB24547}"/>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p>
            </p:txBody>
          </p:sp>
        </p:grpSp>
        <p:grpSp>
          <p:nvGrpSpPr>
            <p:cNvPr id="3" name="Group 2">
              <a:extLst>
                <a:ext uri="{FF2B5EF4-FFF2-40B4-BE49-F238E27FC236}">
                  <a16:creationId xmlns:a16="http://schemas.microsoft.com/office/drawing/2014/main" id="{8CFDE92D-AD63-4C74-9DB8-D7C9A45F9CBF}"/>
                </a:ext>
              </a:extLst>
            </p:cNvPr>
            <p:cNvGrpSpPr/>
            <p:nvPr/>
          </p:nvGrpSpPr>
          <p:grpSpPr>
            <a:xfrm>
              <a:off x="1870166" y="5791200"/>
              <a:ext cx="411480" cy="411480"/>
              <a:chOff x="1870166" y="5791200"/>
              <a:chExt cx="411480" cy="411480"/>
            </a:xfrm>
          </p:grpSpPr>
          <p:sp>
            <p:nvSpPr>
              <p:cNvPr id="16" name="Freeform 12">
                <a:extLst>
                  <a:ext uri="{FF2B5EF4-FFF2-40B4-BE49-F238E27FC236}">
                    <a16:creationId xmlns:a16="http://schemas.microsoft.com/office/drawing/2014/main" id="{07231DCC-6C39-4D15-AF98-C5EFD70974AE}"/>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18" name="Oval 17">
                <a:extLst>
                  <a:ext uri="{FF2B5EF4-FFF2-40B4-BE49-F238E27FC236}">
                    <a16:creationId xmlns:a16="http://schemas.microsoft.com/office/drawing/2014/main" id="{DC96145D-8CD8-44E9-BCF5-C5FB86B999FF}"/>
                  </a:ext>
                </a:extLst>
              </p:cNvPr>
              <p:cNvSpPr>
                <a:spLocks noChangeAspect="1"/>
              </p:cNvSpPr>
              <p:nvPr/>
            </p:nvSpPr>
            <p:spPr>
              <a:xfrm>
                <a:off x="1870166"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4" name="Group 3">
              <a:extLst>
                <a:ext uri="{FF2B5EF4-FFF2-40B4-BE49-F238E27FC236}">
                  <a16:creationId xmlns:a16="http://schemas.microsoft.com/office/drawing/2014/main" id="{4EC8492A-79CE-475D-881B-CA61600AA2A5}"/>
                </a:ext>
              </a:extLst>
            </p:cNvPr>
            <p:cNvGrpSpPr/>
            <p:nvPr/>
          </p:nvGrpSpPr>
          <p:grpSpPr>
            <a:xfrm>
              <a:off x="2368732" y="5791200"/>
              <a:ext cx="411480" cy="411480"/>
              <a:chOff x="2368732" y="5791200"/>
              <a:chExt cx="411480" cy="411480"/>
            </a:xfrm>
          </p:grpSpPr>
          <p:sp>
            <p:nvSpPr>
              <p:cNvPr id="15" name="Freeform 9">
                <a:extLst>
                  <a:ext uri="{FF2B5EF4-FFF2-40B4-BE49-F238E27FC236}">
                    <a16:creationId xmlns:a16="http://schemas.microsoft.com/office/drawing/2014/main" id="{2F974F4D-4A1C-4248-8135-708169491795}"/>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FFFFFF"/>
              </a:solidFill>
              <a:ln>
                <a:noFill/>
              </a:ln>
              <a:effectLst/>
            </p:spPr>
            <p:txBody>
              <a:bodyPr wrap="none" anchor="ctr"/>
              <a:lstStyle/>
              <a:p>
                <a:endParaRPr lang="en-US"/>
              </a:p>
            </p:txBody>
          </p:sp>
          <p:sp>
            <p:nvSpPr>
              <p:cNvPr id="19" name="Oval 18">
                <a:extLst>
                  <a:ext uri="{FF2B5EF4-FFF2-40B4-BE49-F238E27FC236}">
                    <a16:creationId xmlns:a16="http://schemas.microsoft.com/office/drawing/2014/main" id="{5A89E223-FC33-4836-9AC8-E97546C4CE21}"/>
                  </a:ext>
                </a:extLst>
              </p:cNvPr>
              <p:cNvSpPr>
                <a:spLocks noChangeAspect="1"/>
              </p:cNvSpPr>
              <p:nvPr/>
            </p:nvSpPr>
            <p:spPr>
              <a:xfrm>
                <a:off x="2368732"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21" name="Group 20">
              <a:extLst>
                <a:ext uri="{FF2B5EF4-FFF2-40B4-BE49-F238E27FC236}">
                  <a16:creationId xmlns:a16="http://schemas.microsoft.com/office/drawing/2014/main" id="{C82009C7-B908-4AC2-ADE7-F4341D29D376}"/>
                </a:ext>
              </a:extLst>
            </p:cNvPr>
            <p:cNvGrpSpPr/>
            <p:nvPr/>
          </p:nvGrpSpPr>
          <p:grpSpPr>
            <a:xfrm>
              <a:off x="2861854" y="5777377"/>
              <a:ext cx="411480" cy="411480"/>
              <a:chOff x="2861854" y="5777377"/>
              <a:chExt cx="411480" cy="411480"/>
            </a:xfrm>
          </p:grpSpPr>
          <p:sp>
            <p:nvSpPr>
              <p:cNvPr id="17" name="Freeform 13">
                <a:extLst>
                  <a:ext uri="{FF2B5EF4-FFF2-40B4-BE49-F238E27FC236}">
                    <a16:creationId xmlns:a16="http://schemas.microsoft.com/office/drawing/2014/main" id="{897D1B09-B2E5-4085-8EE9-558BCC7C224C}"/>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FFFFFF"/>
              </a:solidFill>
              <a:ln>
                <a:noFill/>
              </a:ln>
              <a:effectLst/>
            </p:spPr>
            <p:txBody>
              <a:bodyPr wrap="none" anchor="ctr"/>
              <a:lstStyle/>
              <a:p>
                <a:endParaRPr lang="en-US"/>
              </a:p>
            </p:txBody>
          </p:sp>
          <p:sp>
            <p:nvSpPr>
              <p:cNvPr id="20" name="Oval 19">
                <a:extLst>
                  <a:ext uri="{FF2B5EF4-FFF2-40B4-BE49-F238E27FC236}">
                    <a16:creationId xmlns:a16="http://schemas.microsoft.com/office/drawing/2014/main" id="{DCE2D235-9728-46D2-B39E-C478B7FE68DD}"/>
                  </a:ext>
                </a:extLst>
              </p:cNvPr>
              <p:cNvSpPr>
                <a:spLocks noChangeAspect="1"/>
              </p:cNvSpPr>
              <p:nvPr/>
            </p:nvSpPr>
            <p:spPr>
              <a:xfrm>
                <a:off x="2861854" y="5777377"/>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23" name="Text Placeholder 3">
            <a:extLst>
              <a:ext uri="{FF2B5EF4-FFF2-40B4-BE49-F238E27FC236}">
                <a16:creationId xmlns:a16="http://schemas.microsoft.com/office/drawing/2014/main" id="{AE6AFE0A-56FE-42EA-9F55-FB1A6B579FFE}"/>
              </a:ext>
            </a:extLst>
          </p:cNvPr>
          <p:cNvSpPr txBox="1">
            <a:spLocks/>
          </p:cNvSpPr>
          <p:nvPr/>
        </p:nvSpPr>
        <p:spPr>
          <a:xfrm>
            <a:off x="1437432"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D6D6D6"/>
                </a:solidFill>
                <a:latin typeface="Bernard MT Condensed" panose="02050806060905020404" pitchFamily="18" charset="0"/>
              </a:rPr>
              <a:t>JOHN DOE</a:t>
            </a:r>
          </a:p>
        </p:txBody>
      </p:sp>
      <p:sp>
        <p:nvSpPr>
          <p:cNvPr id="24" name="Text Placeholder 3">
            <a:extLst>
              <a:ext uri="{FF2B5EF4-FFF2-40B4-BE49-F238E27FC236}">
                <a16:creationId xmlns:a16="http://schemas.microsoft.com/office/drawing/2014/main" id="{07DAB502-C145-420F-A2F4-54B529CB4435}"/>
              </a:ext>
            </a:extLst>
          </p:cNvPr>
          <p:cNvSpPr txBox="1">
            <a:spLocks/>
          </p:cNvSpPr>
          <p:nvPr/>
        </p:nvSpPr>
        <p:spPr>
          <a:xfrm flipH="1">
            <a:off x="1301932"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D6D6D6"/>
                </a:solidFill>
              </a:rPr>
              <a:t>Developer</a:t>
            </a:r>
          </a:p>
        </p:txBody>
      </p:sp>
      <p:cxnSp>
        <p:nvCxnSpPr>
          <p:cNvPr id="25" name="Straight Connector 24">
            <a:extLst>
              <a:ext uri="{FF2B5EF4-FFF2-40B4-BE49-F238E27FC236}">
                <a16:creationId xmlns:a16="http://schemas.microsoft.com/office/drawing/2014/main" id="{9F9A9AF7-F933-40BB-8A03-527BE87F7182}"/>
              </a:ext>
            </a:extLst>
          </p:cNvPr>
          <p:cNvCxnSpPr/>
          <p:nvPr/>
        </p:nvCxnSpPr>
        <p:spPr>
          <a:xfrm>
            <a:off x="1479572" y="4486314"/>
            <a:ext cx="1828800" cy="2117"/>
          </a:xfrm>
          <a:prstGeom prst="line">
            <a:avLst/>
          </a:prstGeom>
          <a:ln w="19050">
            <a:solidFill>
              <a:srgbClr val="D6D6D6"/>
            </a:solidFill>
            <a:prstDash val="sysDot"/>
          </a:ln>
        </p:spPr>
        <p:style>
          <a:lnRef idx="1">
            <a:schemeClr val="accent1"/>
          </a:lnRef>
          <a:fillRef idx="0">
            <a:schemeClr val="accent1"/>
          </a:fillRef>
          <a:effectRef idx="0">
            <a:schemeClr val="accent1"/>
          </a:effectRef>
          <a:fontRef idx="minor">
            <a:schemeClr val="tx1"/>
          </a:fontRef>
        </p:style>
      </p:cxnSp>
      <p:sp>
        <p:nvSpPr>
          <p:cNvPr id="26" name="Text Placeholder 3">
            <a:extLst>
              <a:ext uri="{FF2B5EF4-FFF2-40B4-BE49-F238E27FC236}">
                <a16:creationId xmlns:a16="http://schemas.microsoft.com/office/drawing/2014/main" id="{BBC737C7-1C82-4189-A3B5-FCE55CF466F9}"/>
              </a:ext>
            </a:extLst>
          </p:cNvPr>
          <p:cNvSpPr txBox="1">
            <a:spLocks/>
          </p:cNvSpPr>
          <p:nvPr/>
        </p:nvSpPr>
        <p:spPr>
          <a:xfrm>
            <a:off x="1149532"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nvGrpSpPr>
          <p:cNvPr id="29" name="Group 28">
            <a:extLst>
              <a:ext uri="{FF2B5EF4-FFF2-40B4-BE49-F238E27FC236}">
                <a16:creationId xmlns:a16="http://schemas.microsoft.com/office/drawing/2014/main" id="{EE416912-A7B8-46FD-8719-1840C6E5BB49}"/>
              </a:ext>
            </a:extLst>
          </p:cNvPr>
          <p:cNvGrpSpPr/>
          <p:nvPr/>
        </p:nvGrpSpPr>
        <p:grpSpPr>
          <a:xfrm rot="5400000">
            <a:off x="5005883" y="1687208"/>
            <a:ext cx="2194560" cy="2072718"/>
            <a:chOff x="1066800" y="1201447"/>
            <a:chExt cx="2194560" cy="2072718"/>
          </a:xfrm>
        </p:grpSpPr>
        <p:sp>
          <p:nvSpPr>
            <p:cNvPr id="47" name="Freeform: Shape 46">
              <a:extLst>
                <a:ext uri="{FF2B5EF4-FFF2-40B4-BE49-F238E27FC236}">
                  <a16:creationId xmlns:a16="http://schemas.microsoft.com/office/drawing/2014/main" id="{09798198-CAC7-4C97-9651-BBDF445C4CCF}"/>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3"/>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8" name="Freeform: Shape 47">
              <a:extLst>
                <a:ext uri="{FF2B5EF4-FFF2-40B4-BE49-F238E27FC236}">
                  <a16:creationId xmlns:a16="http://schemas.microsoft.com/office/drawing/2014/main" id="{654B02FC-13FA-411E-99CB-9E68D64CC84D}"/>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rgbClr val="4CC8EC"/>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grpSp>
        <p:nvGrpSpPr>
          <p:cNvPr id="30" name="Group 29">
            <a:extLst>
              <a:ext uri="{FF2B5EF4-FFF2-40B4-BE49-F238E27FC236}">
                <a16:creationId xmlns:a16="http://schemas.microsoft.com/office/drawing/2014/main" id="{C57BC08D-D547-430B-92CD-559FBD1883D6}"/>
              </a:ext>
            </a:extLst>
          </p:cNvPr>
          <p:cNvGrpSpPr/>
          <p:nvPr/>
        </p:nvGrpSpPr>
        <p:grpSpPr>
          <a:xfrm>
            <a:off x="5000972" y="6051697"/>
            <a:ext cx="1901734" cy="425303"/>
            <a:chOff x="1371600" y="5777377"/>
            <a:chExt cx="1901734" cy="425303"/>
          </a:xfrm>
        </p:grpSpPr>
        <p:grpSp>
          <p:nvGrpSpPr>
            <p:cNvPr id="35" name="Group 34">
              <a:extLst>
                <a:ext uri="{FF2B5EF4-FFF2-40B4-BE49-F238E27FC236}">
                  <a16:creationId xmlns:a16="http://schemas.microsoft.com/office/drawing/2014/main" id="{48AC77C1-71FE-4F6D-9D4B-5F0254BBD0F2}"/>
                </a:ext>
              </a:extLst>
            </p:cNvPr>
            <p:cNvGrpSpPr/>
            <p:nvPr/>
          </p:nvGrpSpPr>
          <p:grpSpPr>
            <a:xfrm>
              <a:off x="1371600" y="5791200"/>
              <a:ext cx="411480" cy="411480"/>
              <a:chOff x="1371600" y="5791200"/>
              <a:chExt cx="411480" cy="411480"/>
            </a:xfrm>
          </p:grpSpPr>
          <p:sp>
            <p:nvSpPr>
              <p:cNvPr id="45" name="Oval 44">
                <a:extLst>
                  <a:ext uri="{FF2B5EF4-FFF2-40B4-BE49-F238E27FC236}">
                    <a16:creationId xmlns:a16="http://schemas.microsoft.com/office/drawing/2014/main" id="{0E5183C6-AB5E-438D-94B6-82E8F9E72AB0}"/>
                  </a:ext>
                </a:extLst>
              </p:cNvPr>
              <p:cNvSpPr>
                <a:spLocks noChangeAspect="1"/>
              </p:cNvSpPr>
              <p:nvPr/>
            </p:nvSpPr>
            <p:spPr>
              <a:xfrm>
                <a:off x="1371600"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6" name="Freeform 1">
                <a:extLst>
                  <a:ext uri="{FF2B5EF4-FFF2-40B4-BE49-F238E27FC236}">
                    <a16:creationId xmlns:a16="http://schemas.microsoft.com/office/drawing/2014/main" id="{2139B8AD-7C3A-4CD0-B976-94E0FB20FDC3}"/>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p>
            </p:txBody>
          </p:sp>
        </p:grpSp>
        <p:grpSp>
          <p:nvGrpSpPr>
            <p:cNvPr id="36" name="Group 35">
              <a:extLst>
                <a:ext uri="{FF2B5EF4-FFF2-40B4-BE49-F238E27FC236}">
                  <a16:creationId xmlns:a16="http://schemas.microsoft.com/office/drawing/2014/main" id="{9CF128E7-570C-49FD-87F6-F74C009D274F}"/>
                </a:ext>
              </a:extLst>
            </p:cNvPr>
            <p:cNvGrpSpPr/>
            <p:nvPr/>
          </p:nvGrpSpPr>
          <p:grpSpPr>
            <a:xfrm>
              <a:off x="1870166" y="5791200"/>
              <a:ext cx="411480" cy="411480"/>
              <a:chOff x="1870166" y="5791200"/>
              <a:chExt cx="411480" cy="411480"/>
            </a:xfrm>
          </p:grpSpPr>
          <p:sp>
            <p:nvSpPr>
              <p:cNvPr id="43" name="Freeform 12">
                <a:extLst>
                  <a:ext uri="{FF2B5EF4-FFF2-40B4-BE49-F238E27FC236}">
                    <a16:creationId xmlns:a16="http://schemas.microsoft.com/office/drawing/2014/main" id="{F96A29D5-0163-4D2F-B5DE-86F11D813A56}"/>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44" name="Oval 43">
                <a:extLst>
                  <a:ext uri="{FF2B5EF4-FFF2-40B4-BE49-F238E27FC236}">
                    <a16:creationId xmlns:a16="http://schemas.microsoft.com/office/drawing/2014/main" id="{463BE13A-6686-4FC0-9113-C4782E80A524}"/>
                  </a:ext>
                </a:extLst>
              </p:cNvPr>
              <p:cNvSpPr>
                <a:spLocks noChangeAspect="1"/>
              </p:cNvSpPr>
              <p:nvPr/>
            </p:nvSpPr>
            <p:spPr>
              <a:xfrm>
                <a:off x="1870166"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37" name="Group 36">
              <a:extLst>
                <a:ext uri="{FF2B5EF4-FFF2-40B4-BE49-F238E27FC236}">
                  <a16:creationId xmlns:a16="http://schemas.microsoft.com/office/drawing/2014/main" id="{A8FE4AB3-2568-48B9-886D-3046D0FA9DF8}"/>
                </a:ext>
              </a:extLst>
            </p:cNvPr>
            <p:cNvGrpSpPr/>
            <p:nvPr/>
          </p:nvGrpSpPr>
          <p:grpSpPr>
            <a:xfrm>
              <a:off x="2368732" y="5791200"/>
              <a:ext cx="411480" cy="411480"/>
              <a:chOff x="2368732" y="5791200"/>
              <a:chExt cx="411480" cy="411480"/>
            </a:xfrm>
          </p:grpSpPr>
          <p:sp>
            <p:nvSpPr>
              <p:cNvPr id="41" name="Freeform 9">
                <a:extLst>
                  <a:ext uri="{FF2B5EF4-FFF2-40B4-BE49-F238E27FC236}">
                    <a16:creationId xmlns:a16="http://schemas.microsoft.com/office/drawing/2014/main" id="{66F2EC50-1701-466F-BF59-33E0D451DC64}"/>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FFFFFF"/>
              </a:solidFill>
              <a:ln>
                <a:noFill/>
              </a:ln>
              <a:effectLst/>
            </p:spPr>
            <p:txBody>
              <a:bodyPr wrap="none" anchor="ctr"/>
              <a:lstStyle/>
              <a:p>
                <a:endParaRPr lang="en-US"/>
              </a:p>
            </p:txBody>
          </p:sp>
          <p:sp>
            <p:nvSpPr>
              <p:cNvPr id="42" name="Oval 41">
                <a:extLst>
                  <a:ext uri="{FF2B5EF4-FFF2-40B4-BE49-F238E27FC236}">
                    <a16:creationId xmlns:a16="http://schemas.microsoft.com/office/drawing/2014/main" id="{FA286961-1C6F-4EA6-8E71-34FEE2707BDA}"/>
                  </a:ext>
                </a:extLst>
              </p:cNvPr>
              <p:cNvSpPr>
                <a:spLocks noChangeAspect="1"/>
              </p:cNvSpPr>
              <p:nvPr/>
            </p:nvSpPr>
            <p:spPr>
              <a:xfrm>
                <a:off x="2368732"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38" name="Group 37">
              <a:extLst>
                <a:ext uri="{FF2B5EF4-FFF2-40B4-BE49-F238E27FC236}">
                  <a16:creationId xmlns:a16="http://schemas.microsoft.com/office/drawing/2014/main" id="{94AA1CB0-352A-44F2-AEED-E56653E43064}"/>
                </a:ext>
              </a:extLst>
            </p:cNvPr>
            <p:cNvGrpSpPr/>
            <p:nvPr/>
          </p:nvGrpSpPr>
          <p:grpSpPr>
            <a:xfrm>
              <a:off x="2861854" y="5777377"/>
              <a:ext cx="411480" cy="411480"/>
              <a:chOff x="2861854" y="5777377"/>
              <a:chExt cx="411480" cy="411480"/>
            </a:xfrm>
          </p:grpSpPr>
          <p:sp>
            <p:nvSpPr>
              <p:cNvPr id="39" name="Freeform 13">
                <a:extLst>
                  <a:ext uri="{FF2B5EF4-FFF2-40B4-BE49-F238E27FC236}">
                    <a16:creationId xmlns:a16="http://schemas.microsoft.com/office/drawing/2014/main" id="{21E63DB5-A573-4E0C-A378-8DF7E9F87B6A}"/>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FFFFFF"/>
              </a:solidFill>
              <a:ln>
                <a:noFill/>
              </a:ln>
              <a:effectLst/>
            </p:spPr>
            <p:txBody>
              <a:bodyPr wrap="none" anchor="ctr"/>
              <a:lstStyle/>
              <a:p>
                <a:endParaRPr lang="en-US"/>
              </a:p>
            </p:txBody>
          </p:sp>
          <p:sp>
            <p:nvSpPr>
              <p:cNvPr id="40" name="Oval 39">
                <a:extLst>
                  <a:ext uri="{FF2B5EF4-FFF2-40B4-BE49-F238E27FC236}">
                    <a16:creationId xmlns:a16="http://schemas.microsoft.com/office/drawing/2014/main" id="{79073B79-BC31-4BC2-BD2E-4F15AF0828BF}"/>
                  </a:ext>
                </a:extLst>
              </p:cNvPr>
              <p:cNvSpPr>
                <a:spLocks noChangeAspect="1"/>
              </p:cNvSpPr>
              <p:nvPr/>
            </p:nvSpPr>
            <p:spPr>
              <a:xfrm>
                <a:off x="2861854" y="5777377"/>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31" name="Text Placeholder 3">
            <a:extLst>
              <a:ext uri="{FF2B5EF4-FFF2-40B4-BE49-F238E27FC236}">
                <a16:creationId xmlns:a16="http://schemas.microsoft.com/office/drawing/2014/main" id="{75AAA96C-FAB4-45CF-859B-26C9459673C3}"/>
              </a:ext>
            </a:extLst>
          </p:cNvPr>
          <p:cNvSpPr txBox="1">
            <a:spLocks/>
          </p:cNvSpPr>
          <p:nvPr/>
        </p:nvSpPr>
        <p:spPr>
          <a:xfrm>
            <a:off x="5066804"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D6D6D6"/>
                </a:solidFill>
                <a:latin typeface="Bernard MT Condensed" panose="02050806060905020404" pitchFamily="18" charset="0"/>
              </a:rPr>
              <a:t>JOHN DOE</a:t>
            </a:r>
          </a:p>
        </p:txBody>
      </p:sp>
      <p:sp>
        <p:nvSpPr>
          <p:cNvPr id="32" name="Text Placeholder 3">
            <a:extLst>
              <a:ext uri="{FF2B5EF4-FFF2-40B4-BE49-F238E27FC236}">
                <a16:creationId xmlns:a16="http://schemas.microsoft.com/office/drawing/2014/main" id="{659E13CF-7FAD-4B46-A032-90DCE76458DA}"/>
              </a:ext>
            </a:extLst>
          </p:cNvPr>
          <p:cNvSpPr txBox="1">
            <a:spLocks/>
          </p:cNvSpPr>
          <p:nvPr/>
        </p:nvSpPr>
        <p:spPr>
          <a:xfrm flipH="1">
            <a:off x="4931304"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D6D6D6"/>
                </a:solidFill>
              </a:rPr>
              <a:t>Developer</a:t>
            </a:r>
          </a:p>
        </p:txBody>
      </p:sp>
      <p:cxnSp>
        <p:nvCxnSpPr>
          <p:cNvPr id="33" name="Straight Connector 32">
            <a:extLst>
              <a:ext uri="{FF2B5EF4-FFF2-40B4-BE49-F238E27FC236}">
                <a16:creationId xmlns:a16="http://schemas.microsoft.com/office/drawing/2014/main" id="{D01A5907-7E49-4070-9333-7778C55A7453}"/>
              </a:ext>
            </a:extLst>
          </p:cNvPr>
          <p:cNvCxnSpPr/>
          <p:nvPr/>
        </p:nvCxnSpPr>
        <p:spPr>
          <a:xfrm>
            <a:off x="5108944" y="4486314"/>
            <a:ext cx="1828800" cy="2117"/>
          </a:xfrm>
          <a:prstGeom prst="line">
            <a:avLst/>
          </a:prstGeom>
          <a:ln w="19050">
            <a:solidFill>
              <a:srgbClr val="D6D6D6"/>
            </a:solidFill>
            <a:prstDash val="sysDot"/>
          </a:ln>
        </p:spPr>
        <p:style>
          <a:lnRef idx="1">
            <a:schemeClr val="accent1"/>
          </a:lnRef>
          <a:fillRef idx="0">
            <a:schemeClr val="accent1"/>
          </a:fillRef>
          <a:effectRef idx="0">
            <a:schemeClr val="accent1"/>
          </a:effectRef>
          <a:fontRef idx="minor">
            <a:schemeClr val="tx1"/>
          </a:fontRef>
        </p:style>
      </p:cxnSp>
      <p:sp>
        <p:nvSpPr>
          <p:cNvPr id="34" name="Text Placeholder 3">
            <a:extLst>
              <a:ext uri="{FF2B5EF4-FFF2-40B4-BE49-F238E27FC236}">
                <a16:creationId xmlns:a16="http://schemas.microsoft.com/office/drawing/2014/main" id="{EE9433EC-6DD8-4355-8A58-7244DDE164CE}"/>
              </a:ext>
            </a:extLst>
          </p:cNvPr>
          <p:cNvSpPr txBox="1">
            <a:spLocks/>
          </p:cNvSpPr>
          <p:nvPr/>
        </p:nvSpPr>
        <p:spPr>
          <a:xfrm>
            <a:off x="4778904"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nvGrpSpPr>
          <p:cNvPr id="50" name="Group 49">
            <a:extLst>
              <a:ext uri="{FF2B5EF4-FFF2-40B4-BE49-F238E27FC236}">
                <a16:creationId xmlns:a16="http://schemas.microsoft.com/office/drawing/2014/main" id="{BCFD31EE-BA21-42E6-9268-17A686A51D32}"/>
              </a:ext>
            </a:extLst>
          </p:cNvPr>
          <p:cNvGrpSpPr/>
          <p:nvPr/>
        </p:nvGrpSpPr>
        <p:grpSpPr>
          <a:xfrm rot="5400000">
            <a:off x="8534791" y="1687208"/>
            <a:ext cx="2194560" cy="2072718"/>
            <a:chOff x="1066800" y="1201447"/>
            <a:chExt cx="2194560" cy="2072718"/>
          </a:xfrm>
        </p:grpSpPr>
        <p:sp>
          <p:nvSpPr>
            <p:cNvPr id="68" name="Freeform: Shape 67">
              <a:extLst>
                <a:ext uri="{FF2B5EF4-FFF2-40B4-BE49-F238E27FC236}">
                  <a16:creationId xmlns:a16="http://schemas.microsoft.com/office/drawing/2014/main" id="{B46FBAAE-8CB8-4D7B-822D-873F8455C3C6}"/>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4"/>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69" name="Freeform: Shape 68">
              <a:extLst>
                <a:ext uri="{FF2B5EF4-FFF2-40B4-BE49-F238E27FC236}">
                  <a16:creationId xmlns:a16="http://schemas.microsoft.com/office/drawing/2014/main" id="{20950648-E24E-452B-BBFB-414AE32103C2}"/>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rgbClr val="F4C956"/>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grpSp>
        <p:nvGrpSpPr>
          <p:cNvPr id="51" name="Group 50">
            <a:extLst>
              <a:ext uri="{FF2B5EF4-FFF2-40B4-BE49-F238E27FC236}">
                <a16:creationId xmlns:a16="http://schemas.microsoft.com/office/drawing/2014/main" id="{DC8563E9-63FB-4EA7-B061-8294BACD37BB}"/>
              </a:ext>
            </a:extLst>
          </p:cNvPr>
          <p:cNvGrpSpPr/>
          <p:nvPr/>
        </p:nvGrpSpPr>
        <p:grpSpPr>
          <a:xfrm>
            <a:off x="8529880" y="6051697"/>
            <a:ext cx="1901734" cy="425303"/>
            <a:chOff x="1371600" y="5777377"/>
            <a:chExt cx="1901734" cy="425303"/>
          </a:xfrm>
        </p:grpSpPr>
        <p:grpSp>
          <p:nvGrpSpPr>
            <p:cNvPr id="56" name="Group 55">
              <a:extLst>
                <a:ext uri="{FF2B5EF4-FFF2-40B4-BE49-F238E27FC236}">
                  <a16:creationId xmlns:a16="http://schemas.microsoft.com/office/drawing/2014/main" id="{A4FAD8D3-DCDE-4BFE-909C-CA41C6152F93}"/>
                </a:ext>
              </a:extLst>
            </p:cNvPr>
            <p:cNvGrpSpPr/>
            <p:nvPr/>
          </p:nvGrpSpPr>
          <p:grpSpPr>
            <a:xfrm>
              <a:off x="1371600" y="5791200"/>
              <a:ext cx="411480" cy="411480"/>
              <a:chOff x="1371600" y="5791200"/>
              <a:chExt cx="411480" cy="411480"/>
            </a:xfrm>
          </p:grpSpPr>
          <p:sp>
            <p:nvSpPr>
              <p:cNvPr id="66" name="Oval 65">
                <a:extLst>
                  <a:ext uri="{FF2B5EF4-FFF2-40B4-BE49-F238E27FC236}">
                    <a16:creationId xmlns:a16="http://schemas.microsoft.com/office/drawing/2014/main" id="{7C493916-6DE0-48B0-991E-F515E184520E}"/>
                  </a:ext>
                </a:extLst>
              </p:cNvPr>
              <p:cNvSpPr>
                <a:spLocks noChangeAspect="1"/>
              </p:cNvSpPr>
              <p:nvPr/>
            </p:nvSpPr>
            <p:spPr>
              <a:xfrm>
                <a:off x="1371600"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67" name="Freeform 1">
                <a:extLst>
                  <a:ext uri="{FF2B5EF4-FFF2-40B4-BE49-F238E27FC236}">
                    <a16:creationId xmlns:a16="http://schemas.microsoft.com/office/drawing/2014/main" id="{33DAD915-8152-4B61-A4E3-B297F031DBEF}"/>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p>
            </p:txBody>
          </p:sp>
        </p:grpSp>
        <p:grpSp>
          <p:nvGrpSpPr>
            <p:cNvPr id="57" name="Group 56">
              <a:extLst>
                <a:ext uri="{FF2B5EF4-FFF2-40B4-BE49-F238E27FC236}">
                  <a16:creationId xmlns:a16="http://schemas.microsoft.com/office/drawing/2014/main" id="{9BD086F7-4E30-4735-A0C7-F118F7725D31}"/>
                </a:ext>
              </a:extLst>
            </p:cNvPr>
            <p:cNvGrpSpPr/>
            <p:nvPr/>
          </p:nvGrpSpPr>
          <p:grpSpPr>
            <a:xfrm>
              <a:off x="1870166" y="5791200"/>
              <a:ext cx="411480" cy="411480"/>
              <a:chOff x="1870166" y="5791200"/>
              <a:chExt cx="411480" cy="411480"/>
            </a:xfrm>
          </p:grpSpPr>
          <p:sp>
            <p:nvSpPr>
              <p:cNvPr id="64" name="Freeform 12">
                <a:extLst>
                  <a:ext uri="{FF2B5EF4-FFF2-40B4-BE49-F238E27FC236}">
                    <a16:creationId xmlns:a16="http://schemas.microsoft.com/office/drawing/2014/main" id="{A5907102-31BE-41E4-B300-169897B1B4D2}"/>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65" name="Oval 64">
                <a:extLst>
                  <a:ext uri="{FF2B5EF4-FFF2-40B4-BE49-F238E27FC236}">
                    <a16:creationId xmlns:a16="http://schemas.microsoft.com/office/drawing/2014/main" id="{3ACC67E5-B8E6-48DF-B5A6-02F19D83D83C}"/>
                  </a:ext>
                </a:extLst>
              </p:cNvPr>
              <p:cNvSpPr>
                <a:spLocks noChangeAspect="1"/>
              </p:cNvSpPr>
              <p:nvPr/>
            </p:nvSpPr>
            <p:spPr>
              <a:xfrm>
                <a:off x="1870166"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8" name="Group 57">
              <a:extLst>
                <a:ext uri="{FF2B5EF4-FFF2-40B4-BE49-F238E27FC236}">
                  <a16:creationId xmlns:a16="http://schemas.microsoft.com/office/drawing/2014/main" id="{75C6E2B5-F343-4FEB-B670-F557BA3ADD7A}"/>
                </a:ext>
              </a:extLst>
            </p:cNvPr>
            <p:cNvGrpSpPr/>
            <p:nvPr/>
          </p:nvGrpSpPr>
          <p:grpSpPr>
            <a:xfrm>
              <a:off x="2368732" y="5791200"/>
              <a:ext cx="411480" cy="411480"/>
              <a:chOff x="2368732" y="5791200"/>
              <a:chExt cx="411480" cy="411480"/>
            </a:xfrm>
          </p:grpSpPr>
          <p:sp>
            <p:nvSpPr>
              <p:cNvPr id="62" name="Freeform 9">
                <a:extLst>
                  <a:ext uri="{FF2B5EF4-FFF2-40B4-BE49-F238E27FC236}">
                    <a16:creationId xmlns:a16="http://schemas.microsoft.com/office/drawing/2014/main" id="{DBD28BA2-1CA5-4B2D-B65F-05F9CE83991D}"/>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FFFFFF"/>
              </a:solidFill>
              <a:ln>
                <a:noFill/>
              </a:ln>
              <a:effectLst/>
            </p:spPr>
            <p:txBody>
              <a:bodyPr wrap="none" anchor="ctr"/>
              <a:lstStyle/>
              <a:p>
                <a:endParaRPr lang="en-US"/>
              </a:p>
            </p:txBody>
          </p:sp>
          <p:sp>
            <p:nvSpPr>
              <p:cNvPr id="63" name="Oval 62">
                <a:extLst>
                  <a:ext uri="{FF2B5EF4-FFF2-40B4-BE49-F238E27FC236}">
                    <a16:creationId xmlns:a16="http://schemas.microsoft.com/office/drawing/2014/main" id="{4E580527-C790-413E-95E9-B43FF5C10B7F}"/>
                  </a:ext>
                </a:extLst>
              </p:cNvPr>
              <p:cNvSpPr>
                <a:spLocks noChangeAspect="1"/>
              </p:cNvSpPr>
              <p:nvPr/>
            </p:nvSpPr>
            <p:spPr>
              <a:xfrm>
                <a:off x="2368732"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9" name="Group 58">
              <a:extLst>
                <a:ext uri="{FF2B5EF4-FFF2-40B4-BE49-F238E27FC236}">
                  <a16:creationId xmlns:a16="http://schemas.microsoft.com/office/drawing/2014/main" id="{3FD67755-FC52-45B1-9197-27471E88D70A}"/>
                </a:ext>
              </a:extLst>
            </p:cNvPr>
            <p:cNvGrpSpPr/>
            <p:nvPr/>
          </p:nvGrpSpPr>
          <p:grpSpPr>
            <a:xfrm>
              <a:off x="2861854" y="5777377"/>
              <a:ext cx="411480" cy="411480"/>
              <a:chOff x="2861854" y="5777377"/>
              <a:chExt cx="411480" cy="411480"/>
            </a:xfrm>
          </p:grpSpPr>
          <p:sp>
            <p:nvSpPr>
              <p:cNvPr id="60" name="Freeform 13">
                <a:extLst>
                  <a:ext uri="{FF2B5EF4-FFF2-40B4-BE49-F238E27FC236}">
                    <a16:creationId xmlns:a16="http://schemas.microsoft.com/office/drawing/2014/main" id="{693D30DC-FC10-4ED8-AEFE-D8BA63D28C84}"/>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FFFFFF"/>
              </a:solidFill>
              <a:ln>
                <a:noFill/>
              </a:ln>
              <a:effectLst/>
            </p:spPr>
            <p:txBody>
              <a:bodyPr wrap="none" anchor="ctr"/>
              <a:lstStyle/>
              <a:p>
                <a:endParaRPr lang="en-US"/>
              </a:p>
            </p:txBody>
          </p:sp>
          <p:sp>
            <p:nvSpPr>
              <p:cNvPr id="61" name="Oval 60">
                <a:extLst>
                  <a:ext uri="{FF2B5EF4-FFF2-40B4-BE49-F238E27FC236}">
                    <a16:creationId xmlns:a16="http://schemas.microsoft.com/office/drawing/2014/main" id="{F2972203-539C-42D0-8689-24DCF0E89248}"/>
                  </a:ext>
                </a:extLst>
              </p:cNvPr>
              <p:cNvSpPr>
                <a:spLocks noChangeAspect="1"/>
              </p:cNvSpPr>
              <p:nvPr/>
            </p:nvSpPr>
            <p:spPr>
              <a:xfrm>
                <a:off x="2861854" y="5777377"/>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52" name="Text Placeholder 3">
            <a:extLst>
              <a:ext uri="{FF2B5EF4-FFF2-40B4-BE49-F238E27FC236}">
                <a16:creationId xmlns:a16="http://schemas.microsoft.com/office/drawing/2014/main" id="{1FD1DECE-21FE-465B-A96A-3C7119745620}"/>
              </a:ext>
            </a:extLst>
          </p:cNvPr>
          <p:cNvSpPr txBox="1">
            <a:spLocks/>
          </p:cNvSpPr>
          <p:nvPr/>
        </p:nvSpPr>
        <p:spPr>
          <a:xfrm>
            <a:off x="8595712"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D6D6D6"/>
                </a:solidFill>
                <a:latin typeface="Bernard MT Condensed" panose="02050806060905020404" pitchFamily="18" charset="0"/>
              </a:rPr>
              <a:t>JANE DOE</a:t>
            </a:r>
          </a:p>
        </p:txBody>
      </p:sp>
      <p:sp>
        <p:nvSpPr>
          <p:cNvPr id="53" name="Text Placeholder 3">
            <a:extLst>
              <a:ext uri="{FF2B5EF4-FFF2-40B4-BE49-F238E27FC236}">
                <a16:creationId xmlns:a16="http://schemas.microsoft.com/office/drawing/2014/main" id="{099B89B5-31B1-4C17-941B-FB614281F357}"/>
              </a:ext>
            </a:extLst>
          </p:cNvPr>
          <p:cNvSpPr txBox="1">
            <a:spLocks/>
          </p:cNvSpPr>
          <p:nvPr/>
        </p:nvSpPr>
        <p:spPr>
          <a:xfrm flipH="1">
            <a:off x="8460212"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D6D6D6"/>
                </a:solidFill>
              </a:rPr>
              <a:t>Developer</a:t>
            </a:r>
          </a:p>
        </p:txBody>
      </p:sp>
      <p:cxnSp>
        <p:nvCxnSpPr>
          <p:cNvPr id="54" name="Straight Connector 53">
            <a:extLst>
              <a:ext uri="{FF2B5EF4-FFF2-40B4-BE49-F238E27FC236}">
                <a16:creationId xmlns:a16="http://schemas.microsoft.com/office/drawing/2014/main" id="{286C0ACF-FB40-42AA-A087-A1195019E15C}"/>
              </a:ext>
            </a:extLst>
          </p:cNvPr>
          <p:cNvCxnSpPr/>
          <p:nvPr/>
        </p:nvCxnSpPr>
        <p:spPr>
          <a:xfrm>
            <a:off x="8637852" y="4486314"/>
            <a:ext cx="1828800" cy="2117"/>
          </a:xfrm>
          <a:prstGeom prst="line">
            <a:avLst/>
          </a:prstGeom>
          <a:ln w="19050">
            <a:solidFill>
              <a:srgbClr val="D6D6D6"/>
            </a:solidFill>
            <a:prstDash val="sysDot"/>
          </a:ln>
        </p:spPr>
        <p:style>
          <a:lnRef idx="1">
            <a:schemeClr val="accent1"/>
          </a:lnRef>
          <a:fillRef idx="0">
            <a:schemeClr val="accent1"/>
          </a:fillRef>
          <a:effectRef idx="0">
            <a:schemeClr val="accent1"/>
          </a:effectRef>
          <a:fontRef idx="minor">
            <a:schemeClr val="tx1"/>
          </a:fontRef>
        </p:style>
      </p:cxnSp>
      <p:sp>
        <p:nvSpPr>
          <p:cNvPr id="55" name="Text Placeholder 3">
            <a:extLst>
              <a:ext uri="{FF2B5EF4-FFF2-40B4-BE49-F238E27FC236}">
                <a16:creationId xmlns:a16="http://schemas.microsoft.com/office/drawing/2014/main" id="{92B2E5BC-6E24-4C17-916C-01BBC2884D15}"/>
              </a:ext>
            </a:extLst>
          </p:cNvPr>
          <p:cNvSpPr txBox="1">
            <a:spLocks/>
          </p:cNvSpPr>
          <p:nvPr/>
        </p:nvSpPr>
        <p:spPr>
          <a:xfrm>
            <a:off x="8307812"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pic>
        <p:nvPicPr>
          <p:cNvPr id="70" name="Picture 69">
            <a:hlinkClick r:id="rId5"/>
            <a:extLst>
              <a:ext uri="{FF2B5EF4-FFF2-40B4-BE49-F238E27FC236}">
                <a16:creationId xmlns:a16="http://schemas.microsoft.com/office/drawing/2014/main" id="{052FB7E1-7709-453F-A7B8-EB476592731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3276902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style.rotation</p:attrName>
                                        </p:attrNameLst>
                                      </p:cBhvr>
                                      <p:tavLst>
                                        <p:tav tm="0">
                                          <p:val>
                                            <p:fltVal val="90"/>
                                          </p:val>
                                        </p:tav>
                                        <p:tav tm="100000">
                                          <p:val>
                                            <p:fltVal val="0"/>
                                          </p:val>
                                        </p:tav>
                                      </p:tavLst>
                                    </p:anim>
                                    <p:animEffect transition="in" filter="fade">
                                      <p:cBhvr>
                                        <p:cTn id="14" dur="1000"/>
                                        <p:tgtEl>
                                          <p:spTgt spid="8"/>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500"/>
                                        <p:tgtEl>
                                          <p:spTgt spid="23"/>
                                        </p:tgtEl>
                                      </p:cBhvr>
                                    </p:animEffect>
                                    <p:anim calcmode="lin" valueType="num">
                                      <p:cBhvr>
                                        <p:cTn id="19" dur="500" fill="hold"/>
                                        <p:tgtEl>
                                          <p:spTgt spid="23"/>
                                        </p:tgtEl>
                                        <p:attrNameLst>
                                          <p:attrName>ppt_x</p:attrName>
                                        </p:attrNameLst>
                                      </p:cBhvr>
                                      <p:tavLst>
                                        <p:tav tm="0">
                                          <p:val>
                                            <p:strVal val="#ppt_x"/>
                                          </p:val>
                                        </p:tav>
                                        <p:tav tm="100000">
                                          <p:val>
                                            <p:strVal val="#ppt_x"/>
                                          </p:val>
                                        </p:tav>
                                      </p:tavLst>
                                    </p:anim>
                                    <p:anim calcmode="lin" valueType="num">
                                      <p:cBhvr>
                                        <p:cTn id="20" dur="500" fill="hold"/>
                                        <p:tgtEl>
                                          <p:spTgt spid="23"/>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42" presetClass="entr" presetSubtype="0" fill="hold" nodeType="after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500"/>
                                        <p:tgtEl>
                                          <p:spTgt spid="25"/>
                                        </p:tgtEl>
                                      </p:cBhvr>
                                    </p:animEffect>
                                    <p:anim calcmode="lin" valueType="num">
                                      <p:cBhvr>
                                        <p:cTn id="25" dur="500" fill="hold"/>
                                        <p:tgtEl>
                                          <p:spTgt spid="25"/>
                                        </p:tgtEl>
                                        <p:attrNameLst>
                                          <p:attrName>ppt_x</p:attrName>
                                        </p:attrNameLst>
                                      </p:cBhvr>
                                      <p:tavLst>
                                        <p:tav tm="0">
                                          <p:val>
                                            <p:strVal val="#ppt_x"/>
                                          </p:val>
                                        </p:tav>
                                        <p:tav tm="100000">
                                          <p:val>
                                            <p:strVal val="#ppt_x"/>
                                          </p:val>
                                        </p:tav>
                                      </p:tavLst>
                                    </p:anim>
                                    <p:anim calcmode="lin" valueType="num">
                                      <p:cBhvr>
                                        <p:cTn id="26" dur="500" fill="hold"/>
                                        <p:tgtEl>
                                          <p:spTgt spid="25"/>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anim calcmode="lin" valueType="num">
                                      <p:cBhvr>
                                        <p:cTn id="31" dur="500" fill="hold"/>
                                        <p:tgtEl>
                                          <p:spTgt spid="24"/>
                                        </p:tgtEl>
                                        <p:attrNameLst>
                                          <p:attrName>ppt_x</p:attrName>
                                        </p:attrNameLst>
                                      </p:cBhvr>
                                      <p:tavLst>
                                        <p:tav tm="0">
                                          <p:val>
                                            <p:strVal val="#ppt_x"/>
                                          </p:val>
                                        </p:tav>
                                        <p:tav tm="100000">
                                          <p:val>
                                            <p:strVal val="#ppt_x"/>
                                          </p:val>
                                        </p:tav>
                                      </p:tavLst>
                                    </p:anim>
                                    <p:anim calcmode="lin" valueType="num">
                                      <p:cBhvr>
                                        <p:cTn id="32" dur="500" fill="hold"/>
                                        <p:tgtEl>
                                          <p:spTgt spid="24"/>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fade">
                                      <p:cBhvr>
                                        <p:cTn id="36" dur="500"/>
                                        <p:tgtEl>
                                          <p:spTgt spid="26"/>
                                        </p:tgtEl>
                                      </p:cBhvr>
                                    </p:animEffect>
                                    <p:anim calcmode="lin" valueType="num">
                                      <p:cBhvr>
                                        <p:cTn id="37" dur="500" fill="hold"/>
                                        <p:tgtEl>
                                          <p:spTgt spid="26"/>
                                        </p:tgtEl>
                                        <p:attrNameLst>
                                          <p:attrName>ppt_x</p:attrName>
                                        </p:attrNameLst>
                                      </p:cBhvr>
                                      <p:tavLst>
                                        <p:tav tm="0">
                                          <p:val>
                                            <p:strVal val="#ppt_x"/>
                                          </p:val>
                                        </p:tav>
                                        <p:tav tm="100000">
                                          <p:val>
                                            <p:strVal val="#ppt_x"/>
                                          </p:val>
                                        </p:tav>
                                      </p:tavLst>
                                    </p:anim>
                                    <p:anim calcmode="lin" valueType="num">
                                      <p:cBhvr>
                                        <p:cTn id="38" dur="500" fill="hold"/>
                                        <p:tgtEl>
                                          <p:spTgt spid="26"/>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42" presetClass="entr" presetSubtype="0"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anim calcmode="lin" valueType="num">
                                      <p:cBhvr>
                                        <p:cTn id="43" dur="500" fill="hold"/>
                                        <p:tgtEl>
                                          <p:spTgt spid="22"/>
                                        </p:tgtEl>
                                        <p:attrNameLst>
                                          <p:attrName>ppt_x</p:attrName>
                                        </p:attrNameLst>
                                      </p:cBhvr>
                                      <p:tavLst>
                                        <p:tav tm="0">
                                          <p:val>
                                            <p:strVal val="#ppt_x"/>
                                          </p:val>
                                        </p:tav>
                                        <p:tav tm="100000">
                                          <p:val>
                                            <p:strVal val="#ppt_x"/>
                                          </p:val>
                                        </p:tav>
                                      </p:tavLst>
                                    </p:anim>
                                    <p:anim calcmode="lin" valueType="num">
                                      <p:cBhvr>
                                        <p:cTn id="44" dur="500" fill="hold"/>
                                        <p:tgtEl>
                                          <p:spTgt spid="22"/>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31" presetClass="entr" presetSubtype="0" fill="hold" nodeType="afterEffect">
                                  <p:stCondLst>
                                    <p:cond delay="0"/>
                                  </p:stCondLst>
                                  <p:childTnLst>
                                    <p:set>
                                      <p:cBhvr>
                                        <p:cTn id="47" dur="1" fill="hold">
                                          <p:stCondLst>
                                            <p:cond delay="0"/>
                                          </p:stCondLst>
                                        </p:cTn>
                                        <p:tgtEl>
                                          <p:spTgt spid="29"/>
                                        </p:tgtEl>
                                        <p:attrNameLst>
                                          <p:attrName>style.visibility</p:attrName>
                                        </p:attrNameLst>
                                      </p:cBhvr>
                                      <p:to>
                                        <p:strVal val="visible"/>
                                      </p:to>
                                    </p:set>
                                    <p:anim calcmode="lin" valueType="num">
                                      <p:cBhvr>
                                        <p:cTn id="48" dur="1000" fill="hold"/>
                                        <p:tgtEl>
                                          <p:spTgt spid="29"/>
                                        </p:tgtEl>
                                        <p:attrNameLst>
                                          <p:attrName>ppt_w</p:attrName>
                                        </p:attrNameLst>
                                      </p:cBhvr>
                                      <p:tavLst>
                                        <p:tav tm="0">
                                          <p:val>
                                            <p:fltVal val="0"/>
                                          </p:val>
                                        </p:tav>
                                        <p:tav tm="100000">
                                          <p:val>
                                            <p:strVal val="#ppt_w"/>
                                          </p:val>
                                        </p:tav>
                                      </p:tavLst>
                                    </p:anim>
                                    <p:anim calcmode="lin" valueType="num">
                                      <p:cBhvr>
                                        <p:cTn id="49" dur="1000" fill="hold"/>
                                        <p:tgtEl>
                                          <p:spTgt spid="29"/>
                                        </p:tgtEl>
                                        <p:attrNameLst>
                                          <p:attrName>ppt_h</p:attrName>
                                        </p:attrNameLst>
                                      </p:cBhvr>
                                      <p:tavLst>
                                        <p:tav tm="0">
                                          <p:val>
                                            <p:fltVal val="0"/>
                                          </p:val>
                                        </p:tav>
                                        <p:tav tm="100000">
                                          <p:val>
                                            <p:strVal val="#ppt_h"/>
                                          </p:val>
                                        </p:tav>
                                      </p:tavLst>
                                    </p:anim>
                                    <p:anim calcmode="lin" valueType="num">
                                      <p:cBhvr>
                                        <p:cTn id="50" dur="1000" fill="hold"/>
                                        <p:tgtEl>
                                          <p:spTgt spid="29"/>
                                        </p:tgtEl>
                                        <p:attrNameLst>
                                          <p:attrName>style.rotation</p:attrName>
                                        </p:attrNameLst>
                                      </p:cBhvr>
                                      <p:tavLst>
                                        <p:tav tm="0">
                                          <p:val>
                                            <p:fltVal val="90"/>
                                          </p:val>
                                        </p:tav>
                                        <p:tav tm="100000">
                                          <p:val>
                                            <p:fltVal val="0"/>
                                          </p:val>
                                        </p:tav>
                                      </p:tavLst>
                                    </p:anim>
                                    <p:animEffect transition="in" filter="fade">
                                      <p:cBhvr>
                                        <p:cTn id="51" dur="1000"/>
                                        <p:tgtEl>
                                          <p:spTgt spid="29"/>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500"/>
                                        <p:tgtEl>
                                          <p:spTgt spid="31"/>
                                        </p:tgtEl>
                                      </p:cBhvr>
                                    </p:animEffect>
                                    <p:anim calcmode="lin" valueType="num">
                                      <p:cBhvr>
                                        <p:cTn id="56" dur="500" fill="hold"/>
                                        <p:tgtEl>
                                          <p:spTgt spid="31"/>
                                        </p:tgtEl>
                                        <p:attrNameLst>
                                          <p:attrName>ppt_x</p:attrName>
                                        </p:attrNameLst>
                                      </p:cBhvr>
                                      <p:tavLst>
                                        <p:tav tm="0">
                                          <p:val>
                                            <p:strVal val="#ppt_x"/>
                                          </p:val>
                                        </p:tav>
                                        <p:tav tm="100000">
                                          <p:val>
                                            <p:strVal val="#ppt_x"/>
                                          </p:val>
                                        </p:tav>
                                      </p:tavLst>
                                    </p:anim>
                                    <p:anim calcmode="lin" valueType="num">
                                      <p:cBhvr>
                                        <p:cTn id="57" dur="500" fill="hold"/>
                                        <p:tgtEl>
                                          <p:spTgt spid="31"/>
                                        </p:tgtEl>
                                        <p:attrNameLst>
                                          <p:attrName>ppt_y</p:attrName>
                                        </p:attrNameLst>
                                      </p:cBhvr>
                                      <p:tavLst>
                                        <p:tav tm="0">
                                          <p:val>
                                            <p:strVal val="#ppt_y+.1"/>
                                          </p:val>
                                        </p:tav>
                                        <p:tav tm="100000">
                                          <p:val>
                                            <p:strVal val="#ppt_y"/>
                                          </p:val>
                                        </p:tav>
                                      </p:tavLst>
                                    </p:anim>
                                  </p:childTnLst>
                                </p:cTn>
                              </p:par>
                            </p:childTnLst>
                          </p:cTn>
                        </p:par>
                        <p:par>
                          <p:cTn id="58" fill="hold">
                            <p:stCondLst>
                              <p:cond delay="5500"/>
                            </p:stCondLst>
                            <p:childTnLst>
                              <p:par>
                                <p:cTn id="59" presetID="42" presetClass="entr" presetSubtype="0" fill="hold"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500"/>
                                        <p:tgtEl>
                                          <p:spTgt spid="33"/>
                                        </p:tgtEl>
                                      </p:cBhvr>
                                    </p:animEffect>
                                    <p:anim calcmode="lin" valueType="num">
                                      <p:cBhvr>
                                        <p:cTn id="62" dur="500" fill="hold"/>
                                        <p:tgtEl>
                                          <p:spTgt spid="33"/>
                                        </p:tgtEl>
                                        <p:attrNameLst>
                                          <p:attrName>ppt_x</p:attrName>
                                        </p:attrNameLst>
                                      </p:cBhvr>
                                      <p:tavLst>
                                        <p:tav tm="0">
                                          <p:val>
                                            <p:strVal val="#ppt_x"/>
                                          </p:val>
                                        </p:tav>
                                        <p:tav tm="100000">
                                          <p:val>
                                            <p:strVal val="#ppt_x"/>
                                          </p:val>
                                        </p:tav>
                                      </p:tavLst>
                                    </p:anim>
                                    <p:anim calcmode="lin" valueType="num">
                                      <p:cBhvr>
                                        <p:cTn id="63" dur="500" fill="hold"/>
                                        <p:tgtEl>
                                          <p:spTgt spid="33"/>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42" presetClass="entr" presetSubtype="0" fill="hold" grpId="0" nodeType="after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fade">
                                      <p:cBhvr>
                                        <p:cTn id="67" dur="500"/>
                                        <p:tgtEl>
                                          <p:spTgt spid="32"/>
                                        </p:tgtEl>
                                      </p:cBhvr>
                                    </p:animEffect>
                                    <p:anim calcmode="lin" valueType="num">
                                      <p:cBhvr>
                                        <p:cTn id="68" dur="500" fill="hold"/>
                                        <p:tgtEl>
                                          <p:spTgt spid="32"/>
                                        </p:tgtEl>
                                        <p:attrNameLst>
                                          <p:attrName>ppt_x</p:attrName>
                                        </p:attrNameLst>
                                      </p:cBhvr>
                                      <p:tavLst>
                                        <p:tav tm="0">
                                          <p:val>
                                            <p:strVal val="#ppt_x"/>
                                          </p:val>
                                        </p:tav>
                                        <p:tav tm="100000">
                                          <p:val>
                                            <p:strVal val="#ppt_x"/>
                                          </p:val>
                                        </p:tav>
                                      </p:tavLst>
                                    </p:anim>
                                    <p:anim calcmode="lin" valueType="num">
                                      <p:cBhvr>
                                        <p:cTn id="69" dur="500" fill="hold"/>
                                        <p:tgtEl>
                                          <p:spTgt spid="32"/>
                                        </p:tgtEl>
                                        <p:attrNameLst>
                                          <p:attrName>ppt_y</p:attrName>
                                        </p:attrNameLst>
                                      </p:cBhvr>
                                      <p:tavLst>
                                        <p:tav tm="0">
                                          <p:val>
                                            <p:strVal val="#ppt_y+.1"/>
                                          </p:val>
                                        </p:tav>
                                        <p:tav tm="100000">
                                          <p:val>
                                            <p:strVal val="#ppt_y"/>
                                          </p:val>
                                        </p:tav>
                                      </p:tavLst>
                                    </p:anim>
                                  </p:childTnLst>
                                </p:cTn>
                              </p:par>
                            </p:childTnLst>
                          </p:cTn>
                        </p:par>
                        <p:par>
                          <p:cTn id="70" fill="hold">
                            <p:stCondLst>
                              <p:cond delay="6500"/>
                            </p:stCondLst>
                            <p:childTnLst>
                              <p:par>
                                <p:cTn id="71" presetID="42" presetClass="entr" presetSubtype="0" fill="hold" grpId="0" nodeType="after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fade">
                                      <p:cBhvr>
                                        <p:cTn id="73" dur="500"/>
                                        <p:tgtEl>
                                          <p:spTgt spid="34"/>
                                        </p:tgtEl>
                                      </p:cBhvr>
                                    </p:animEffect>
                                    <p:anim calcmode="lin" valueType="num">
                                      <p:cBhvr>
                                        <p:cTn id="74" dur="500" fill="hold"/>
                                        <p:tgtEl>
                                          <p:spTgt spid="34"/>
                                        </p:tgtEl>
                                        <p:attrNameLst>
                                          <p:attrName>ppt_x</p:attrName>
                                        </p:attrNameLst>
                                      </p:cBhvr>
                                      <p:tavLst>
                                        <p:tav tm="0">
                                          <p:val>
                                            <p:strVal val="#ppt_x"/>
                                          </p:val>
                                        </p:tav>
                                        <p:tav tm="100000">
                                          <p:val>
                                            <p:strVal val="#ppt_x"/>
                                          </p:val>
                                        </p:tav>
                                      </p:tavLst>
                                    </p:anim>
                                    <p:anim calcmode="lin" valueType="num">
                                      <p:cBhvr>
                                        <p:cTn id="75" dur="500" fill="hold"/>
                                        <p:tgtEl>
                                          <p:spTgt spid="34"/>
                                        </p:tgtEl>
                                        <p:attrNameLst>
                                          <p:attrName>ppt_y</p:attrName>
                                        </p:attrNameLst>
                                      </p:cBhvr>
                                      <p:tavLst>
                                        <p:tav tm="0">
                                          <p:val>
                                            <p:strVal val="#ppt_y+.1"/>
                                          </p:val>
                                        </p:tav>
                                        <p:tav tm="100000">
                                          <p:val>
                                            <p:strVal val="#ppt_y"/>
                                          </p:val>
                                        </p:tav>
                                      </p:tavLst>
                                    </p:anim>
                                  </p:childTnLst>
                                </p:cTn>
                              </p:par>
                            </p:childTnLst>
                          </p:cTn>
                        </p:par>
                        <p:par>
                          <p:cTn id="76" fill="hold">
                            <p:stCondLst>
                              <p:cond delay="7000"/>
                            </p:stCondLst>
                            <p:childTnLst>
                              <p:par>
                                <p:cTn id="77" presetID="42" presetClass="entr" presetSubtype="0" fill="hold"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fade">
                                      <p:cBhvr>
                                        <p:cTn id="79" dur="500"/>
                                        <p:tgtEl>
                                          <p:spTgt spid="30"/>
                                        </p:tgtEl>
                                      </p:cBhvr>
                                    </p:animEffect>
                                    <p:anim calcmode="lin" valueType="num">
                                      <p:cBhvr>
                                        <p:cTn id="80" dur="500" fill="hold"/>
                                        <p:tgtEl>
                                          <p:spTgt spid="30"/>
                                        </p:tgtEl>
                                        <p:attrNameLst>
                                          <p:attrName>ppt_x</p:attrName>
                                        </p:attrNameLst>
                                      </p:cBhvr>
                                      <p:tavLst>
                                        <p:tav tm="0">
                                          <p:val>
                                            <p:strVal val="#ppt_x"/>
                                          </p:val>
                                        </p:tav>
                                        <p:tav tm="100000">
                                          <p:val>
                                            <p:strVal val="#ppt_x"/>
                                          </p:val>
                                        </p:tav>
                                      </p:tavLst>
                                    </p:anim>
                                    <p:anim calcmode="lin" valueType="num">
                                      <p:cBhvr>
                                        <p:cTn id="81" dur="500" fill="hold"/>
                                        <p:tgtEl>
                                          <p:spTgt spid="30"/>
                                        </p:tgtEl>
                                        <p:attrNameLst>
                                          <p:attrName>ppt_y</p:attrName>
                                        </p:attrNameLst>
                                      </p:cBhvr>
                                      <p:tavLst>
                                        <p:tav tm="0">
                                          <p:val>
                                            <p:strVal val="#ppt_y+.1"/>
                                          </p:val>
                                        </p:tav>
                                        <p:tav tm="100000">
                                          <p:val>
                                            <p:strVal val="#ppt_y"/>
                                          </p:val>
                                        </p:tav>
                                      </p:tavLst>
                                    </p:anim>
                                  </p:childTnLst>
                                </p:cTn>
                              </p:par>
                            </p:childTnLst>
                          </p:cTn>
                        </p:par>
                        <p:par>
                          <p:cTn id="82" fill="hold">
                            <p:stCondLst>
                              <p:cond delay="7500"/>
                            </p:stCondLst>
                            <p:childTnLst>
                              <p:par>
                                <p:cTn id="83" presetID="31" presetClass="entr" presetSubtype="0" fill="hold" nodeType="afterEffect">
                                  <p:stCondLst>
                                    <p:cond delay="0"/>
                                  </p:stCondLst>
                                  <p:childTnLst>
                                    <p:set>
                                      <p:cBhvr>
                                        <p:cTn id="84" dur="1" fill="hold">
                                          <p:stCondLst>
                                            <p:cond delay="0"/>
                                          </p:stCondLst>
                                        </p:cTn>
                                        <p:tgtEl>
                                          <p:spTgt spid="50"/>
                                        </p:tgtEl>
                                        <p:attrNameLst>
                                          <p:attrName>style.visibility</p:attrName>
                                        </p:attrNameLst>
                                      </p:cBhvr>
                                      <p:to>
                                        <p:strVal val="visible"/>
                                      </p:to>
                                    </p:set>
                                    <p:anim calcmode="lin" valueType="num">
                                      <p:cBhvr>
                                        <p:cTn id="85" dur="1000" fill="hold"/>
                                        <p:tgtEl>
                                          <p:spTgt spid="50"/>
                                        </p:tgtEl>
                                        <p:attrNameLst>
                                          <p:attrName>ppt_w</p:attrName>
                                        </p:attrNameLst>
                                      </p:cBhvr>
                                      <p:tavLst>
                                        <p:tav tm="0">
                                          <p:val>
                                            <p:fltVal val="0"/>
                                          </p:val>
                                        </p:tav>
                                        <p:tav tm="100000">
                                          <p:val>
                                            <p:strVal val="#ppt_w"/>
                                          </p:val>
                                        </p:tav>
                                      </p:tavLst>
                                    </p:anim>
                                    <p:anim calcmode="lin" valueType="num">
                                      <p:cBhvr>
                                        <p:cTn id="86" dur="1000" fill="hold"/>
                                        <p:tgtEl>
                                          <p:spTgt spid="50"/>
                                        </p:tgtEl>
                                        <p:attrNameLst>
                                          <p:attrName>ppt_h</p:attrName>
                                        </p:attrNameLst>
                                      </p:cBhvr>
                                      <p:tavLst>
                                        <p:tav tm="0">
                                          <p:val>
                                            <p:fltVal val="0"/>
                                          </p:val>
                                        </p:tav>
                                        <p:tav tm="100000">
                                          <p:val>
                                            <p:strVal val="#ppt_h"/>
                                          </p:val>
                                        </p:tav>
                                      </p:tavLst>
                                    </p:anim>
                                    <p:anim calcmode="lin" valueType="num">
                                      <p:cBhvr>
                                        <p:cTn id="87" dur="1000" fill="hold"/>
                                        <p:tgtEl>
                                          <p:spTgt spid="50"/>
                                        </p:tgtEl>
                                        <p:attrNameLst>
                                          <p:attrName>style.rotation</p:attrName>
                                        </p:attrNameLst>
                                      </p:cBhvr>
                                      <p:tavLst>
                                        <p:tav tm="0">
                                          <p:val>
                                            <p:fltVal val="90"/>
                                          </p:val>
                                        </p:tav>
                                        <p:tav tm="100000">
                                          <p:val>
                                            <p:fltVal val="0"/>
                                          </p:val>
                                        </p:tav>
                                      </p:tavLst>
                                    </p:anim>
                                    <p:animEffect transition="in" filter="fade">
                                      <p:cBhvr>
                                        <p:cTn id="88" dur="1000"/>
                                        <p:tgtEl>
                                          <p:spTgt spid="50"/>
                                        </p:tgtEl>
                                      </p:cBhvr>
                                    </p:animEffect>
                                  </p:childTnLst>
                                </p:cTn>
                              </p:par>
                            </p:childTnLst>
                          </p:cTn>
                        </p:par>
                        <p:par>
                          <p:cTn id="89" fill="hold">
                            <p:stCondLst>
                              <p:cond delay="8500"/>
                            </p:stCondLst>
                            <p:childTnLst>
                              <p:par>
                                <p:cTn id="90" presetID="42" presetClass="entr" presetSubtype="0" fill="hold" grpId="0" nodeType="afterEffect">
                                  <p:stCondLst>
                                    <p:cond delay="0"/>
                                  </p:stCondLst>
                                  <p:childTnLst>
                                    <p:set>
                                      <p:cBhvr>
                                        <p:cTn id="91" dur="1" fill="hold">
                                          <p:stCondLst>
                                            <p:cond delay="0"/>
                                          </p:stCondLst>
                                        </p:cTn>
                                        <p:tgtEl>
                                          <p:spTgt spid="52"/>
                                        </p:tgtEl>
                                        <p:attrNameLst>
                                          <p:attrName>style.visibility</p:attrName>
                                        </p:attrNameLst>
                                      </p:cBhvr>
                                      <p:to>
                                        <p:strVal val="visible"/>
                                      </p:to>
                                    </p:set>
                                    <p:animEffect transition="in" filter="fade">
                                      <p:cBhvr>
                                        <p:cTn id="92" dur="500"/>
                                        <p:tgtEl>
                                          <p:spTgt spid="52"/>
                                        </p:tgtEl>
                                      </p:cBhvr>
                                    </p:animEffect>
                                    <p:anim calcmode="lin" valueType="num">
                                      <p:cBhvr>
                                        <p:cTn id="93" dur="500" fill="hold"/>
                                        <p:tgtEl>
                                          <p:spTgt spid="52"/>
                                        </p:tgtEl>
                                        <p:attrNameLst>
                                          <p:attrName>ppt_x</p:attrName>
                                        </p:attrNameLst>
                                      </p:cBhvr>
                                      <p:tavLst>
                                        <p:tav tm="0">
                                          <p:val>
                                            <p:strVal val="#ppt_x"/>
                                          </p:val>
                                        </p:tav>
                                        <p:tav tm="100000">
                                          <p:val>
                                            <p:strVal val="#ppt_x"/>
                                          </p:val>
                                        </p:tav>
                                      </p:tavLst>
                                    </p:anim>
                                    <p:anim calcmode="lin" valueType="num">
                                      <p:cBhvr>
                                        <p:cTn id="94" dur="500" fill="hold"/>
                                        <p:tgtEl>
                                          <p:spTgt spid="52"/>
                                        </p:tgtEl>
                                        <p:attrNameLst>
                                          <p:attrName>ppt_y</p:attrName>
                                        </p:attrNameLst>
                                      </p:cBhvr>
                                      <p:tavLst>
                                        <p:tav tm="0">
                                          <p:val>
                                            <p:strVal val="#ppt_y+.1"/>
                                          </p:val>
                                        </p:tav>
                                        <p:tav tm="100000">
                                          <p:val>
                                            <p:strVal val="#ppt_y"/>
                                          </p:val>
                                        </p:tav>
                                      </p:tavLst>
                                    </p:anim>
                                  </p:childTnLst>
                                </p:cTn>
                              </p:par>
                            </p:childTnLst>
                          </p:cTn>
                        </p:par>
                        <p:par>
                          <p:cTn id="95" fill="hold">
                            <p:stCondLst>
                              <p:cond delay="9000"/>
                            </p:stCondLst>
                            <p:childTnLst>
                              <p:par>
                                <p:cTn id="96" presetID="42" presetClass="entr" presetSubtype="0" fill="hold" nodeType="afterEffect">
                                  <p:stCondLst>
                                    <p:cond delay="0"/>
                                  </p:stCondLst>
                                  <p:childTnLst>
                                    <p:set>
                                      <p:cBhvr>
                                        <p:cTn id="97" dur="1" fill="hold">
                                          <p:stCondLst>
                                            <p:cond delay="0"/>
                                          </p:stCondLst>
                                        </p:cTn>
                                        <p:tgtEl>
                                          <p:spTgt spid="54"/>
                                        </p:tgtEl>
                                        <p:attrNameLst>
                                          <p:attrName>style.visibility</p:attrName>
                                        </p:attrNameLst>
                                      </p:cBhvr>
                                      <p:to>
                                        <p:strVal val="visible"/>
                                      </p:to>
                                    </p:set>
                                    <p:animEffect transition="in" filter="fade">
                                      <p:cBhvr>
                                        <p:cTn id="98" dur="500"/>
                                        <p:tgtEl>
                                          <p:spTgt spid="54"/>
                                        </p:tgtEl>
                                      </p:cBhvr>
                                    </p:animEffect>
                                    <p:anim calcmode="lin" valueType="num">
                                      <p:cBhvr>
                                        <p:cTn id="99" dur="500" fill="hold"/>
                                        <p:tgtEl>
                                          <p:spTgt spid="54"/>
                                        </p:tgtEl>
                                        <p:attrNameLst>
                                          <p:attrName>ppt_x</p:attrName>
                                        </p:attrNameLst>
                                      </p:cBhvr>
                                      <p:tavLst>
                                        <p:tav tm="0">
                                          <p:val>
                                            <p:strVal val="#ppt_x"/>
                                          </p:val>
                                        </p:tav>
                                        <p:tav tm="100000">
                                          <p:val>
                                            <p:strVal val="#ppt_x"/>
                                          </p:val>
                                        </p:tav>
                                      </p:tavLst>
                                    </p:anim>
                                    <p:anim calcmode="lin" valueType="num">
                                      <p:cBhvr>
                                        <p:cTn id="100" dur="500" fill="hold"/>
                                        <p:tgtEl>
                                          <p:spTgt spid="54"/>
                                        </p:tgtEl>
                                        <p:attrNameLst>
                                          <p:attrName>ppt_y</p:attrName>
                                        </p:attrNameLst>
                                      </p:cBhvr>
                                      <p:tavLst>
                                        <p:tav tm="0">
                                          <p:val>
                                            <p:strVal val="#ppt_y+.1"/>
                                          </p:val>
                                        </p:tav>
                                        <p:tav tm="100000">
                                          <p:val>
                                            <p:strVal val="#ppt_y"/>
                                          </p:val>
                                        </p:tav>
                                      </p:tavLst>
                                    </p:anim>
                                  </p:childTnLst>
                                </p:cTn>
                              </p:par>
                            </p:childTnLst>
                          </p:cTn>
                        </p:par>
                        <p:par>
                          <p:cTn id="101" fill="hold">
                            <p:stCondLst>
                              <p:cond delay="9500"/>
                            </p:stCondLst>
                            <p:childTnLst>
                              <p:par>
                                <p:cTn id="102" presetID="42" presetClass="entr" presetSubtype="0" fill="hold" grpId="0" nodeType="afterEffect">
                                  <p:stCondLst>
                                    <p:cond delay="0"/>
                                  </p:stCondLst>
                                  <p:childTnLst>
                                    <p:set>
                                      <p:cBhvr>
                                        <p:cTn id="103" dur="1" fill="hold">
                                          <p:stCondLst>
                                            <p:cond delay="0"/>
                                          </p:stCondLst>
                                        </p:cTn>
                                        <p:tgtEl>
                                          <p:spTgt spid="53"/>
                                        </p:tgtEl>
                                        <p:attrNameLst>
                                          <p:attrName>style.visibility</p:attrName>
                                        </p:attrNameLst>
                                      </p:cBhvr>
                                      <p:to>
                                        <p:strVal val="visible"/>
                                      </p:to>
                                    </p:set>
                                    <p:animEffect transition="in" filter="fade">
                                      <p:cBhvr>
                                        <p:cTn id="104" dur="500"/>
                                        <p:tgtEl>
                                          <p:spTgt spid="53"/>
                                        </p:tgtEl>
                                      </p:cBhvr>
                                    </p:animEffect>
                                    <p:anim calcmode="lin" valueType="num">
                                      <p:cBhvr>
                                        <p:cTn id="105" dur="500" fill="hold"/>
                                        <p:tgtEl>
                                          <p:spTgt spid="53"/>
                                        </p:tgtEl>
                                        <p:attrNameLst>
                                          <p:attrName>ppt_x</p:attrName>
                                        </p:attrNameLst>
                                      </p:cBhvr>
                                      <p:tavLst>
                                        <p:tav tm="0">
                                          <p:val>
                                            <p:strVal val="#ppt_x"/>
                                          </p:val>
                                        </p:tav>
                                        <p:tav tm="100000">
                                          <p:val>
                                            <p:strVal val="#ppt_x"/>
                                          </p:val>
                                        </p:tav>
                                      </p:tavLst>
                                    </p:anim>
                                    <p:anim calcmode="lin" valueType="num">
                                      <p:cBhvr>
                                        <p:cTn id="106" dur="500" fill="hold"/>
                                        <p:tgtEl>
                                          <p:spTgt spid="53"/>
                                        </p:tgtEl>
                                        <p:attrNameLst>
                                          <p:attrName>ppt_y</p:attrName>
                                        </p:attrNameLst>
                                      </p:cBhvr>
                                      <p:tavLst>
                                        <p:tav tm="0">
                                          <p:val>
                                            <p:strVal val="#ppt_y+.1"/>
                                          </p:val>
                                        </p:tav>
                                        <p:tav tm="100000">
                                          <p:val>
                                            <p:strVal val="#ppt_y"/>
                                          </p:val>
                                        </p:tav>
                                      </p:tavLst>
                                    </p:anim>
                                  </p:childTnLst>
                                </p:cTn>
                              </p:par>
                            </p:childTnLst>
                          </p:cTn>
                        </p:par>
                        <p:par>
                          <p:cTn id="107" fill="hold">
                            <p:stCondLst>
                              <p:cond delay="10000"/>
                            </p:stCondLst>
                            <p:childTnLst>
                              <p:par>
                                <p:cTn id="108" presetID="42" presetClass="entr" presetSubtype="0" fill="hold" grpId="0" nodeType="afterEffect">
                                  <p:stCondLst>
                                    <p:cond delay="0"/>
                                  </p:stCondLst>
                                  <p:childTnLst>
                                    <p:set>
                                      <p:cBhvr>
                                        <p:cTn id="109" dur="1" fill="hold">
                                          <p:stCondLst>
                                            <p:cond delay="0"/>
                                          </p:stCondLst>
                                        </p:cTn>
                                        <p:tgtEl>
                                          <p:spTgt spid="55"/>
                                        </p:tgtEl>
                                        <p:attrNameLst>
                                          <p:attrName>style.visibility</p:attrName>
                                        </p:attrNameLst>
                                      </p:cBhvr>
                                      <p:to>
                                        <p:strVal val="visible"/>
                                      </p:to>
                                    </p:set>
                                    <p:animEffect transition="in" filter="fade">
                                      <p:cBhvr>
                                        <p:cTn id="110" dur="500"/>
                                        <p:tgtEl>
                                          <p:spTgt spid="55"/>
                                        </p:tgtEl>
                                      </p:cBhvr>
                                    </p:animEffect>
                                    <p:anim calcmode="lin" valueType="num">
                                      <p:cBhvr>
                                        <p:cTn id="111" dur="500" fill="hold"/>
                                        <p:tgtEl>
                                          <p:spTgt spid="55"/>
                                        </p:tgtEl>
                                        <p:attrNameLst>
                                          <p:attrName>ppt_x</p:attrName>
                                        </p:attrNameLst>
                                      </p:cBhvr>
                                      <p:tavLst>
                                        <p:tav tm="0">
                                          <p:val>
                                            <p:strVal val="#ppt_x"/>
                                          </p:val>
                                        </p:tav>
                                        <p:tav tm="100000">
                                          <p:val>
                                            <p:strVal val="#ppt_x"/>
                                          </p:val>
                                        </p:tav>
                                      </p:tavLst>
                                    </p:anim>
                                    <p:anim calcmode="lin" valueType="num">
                                      <p:cBhvr>
                                        <p:cTn id="112" dur="500" fill="hold"/>
                                        <p:tgtEl>
                                          <p:spTgt spid="55"/>
                                        </p:tgtEl>
                                        <p:attrNameLst>
                                          <p:attrName>ppt_y</p:attrName>
                                        </p:attrNameLst>
                                      </p:cBhvr>
                                      <p:tavLst>
                                        <p:tav tm="0">
                                          <p:val>
                                            <p:strVal val="#ppt_y+.1"/>
                                          </p:val>
                                        </p:tav>
                                        <p:tav tm="100000">
                                          <p:val>
                                            <p:strVal val="#ppt_y"/>
                                          </p:val>
                                        </p:tav>
                                      </p:tavLst>
                                    </p:anim>
                                  </p:childTnLst>
                                </p:cTn>
                              </p:par>
                            </p:childTnLst>
                          </p:cTn>
                        </p:par>
                        <p:par>
                          <p:cTn id="113" fill="hold">
                            <p:stCondLst>
                              <p:cond delay="10500"/>
                            </p:stCondLst>
                            <p:childTnLst>
                              <p:par>
                                <p:cTn id="114" presetID="42" presetClass="entr" presetSubtype="0" fill="hold" nodeType="afterEffect">
                                  <p:stCondLst>
                                    <p:cond delay="0"/>
                                  </p:stCondLst>
                                  <p:childTnLst>
                                    <p:set>
                                      <p:cBhvr>
                                        <p:cTn id="115" dur="1" fill="hold">
                                          <p:stCondLst>
                                            <p:cond delay="0"/>
                                          </p:stCondLst>
                                        </p:cTn>
                                        <p:tgtEl>
                                          <p:spTgt spid="51"/>
                                        </p:tgtEl>
                                        <p:attrNameLst>
                                          <p:attrName>style.visibility</p:attrName>
                                        </p:attrNameLst>
                                      </p:cBhvr>
                                      <p:to>
                                        <p:strVal val="visible"/>
                                      </p:to>
                                    </p:set>
                                    <p:animEffect transition="in" filter="fade">
                                      <p:cBhvr>
                                        <p:cTn id="116" dur="500"/>
                                        <p:tgtEl>
                                          <p:spTgt spid="51"/>
                                        </p:tgtEl>
                                      </p:cBhvr>
                                    </p:animEffect>
                                    <p:anim calcmode="lin" valueType="num">
                                      <p:cBhvr>
                                        <p:cTn id="117" dur="500" fill="hold"/>
                                        <p:tgtEl>
                                          <p:spTgt spid="51"/>
                                        </p:tgtEl>
                                        <p:attrNameLst>
                                          <p:attrName>ppt_x</p:attrName>
                                        </p:attrNameLst>
                                      </p:cBhvr>
                                      <p:tavLst>
                                        <p:tav tm="0">
                                          <p:val>
                                            <p:strVal val="#ppt_x"/>
                                          </p:val>
                                        </p:tav>
                                        <p:tav tm="100000">
                                          <p:val>
                                            <p:strVal val="#ppt_x"/>
                                          </p:val>
                                        </p:tav>
                                      </p:tavLst>
                                    </p:anim>
                                    <p:anim calcmode="lin" valueType="num">
                                      <p:cBhvr>
                                        <p:cTn id="118" dur="5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3" grpId="0"/>
      <p:bldP spid="24" grpId="0"/>
      <p:bldP spid="26" grpId="0"/>
      <p:bldP spid="31" grpId="0"/>
      <p:bldP spid="32" grpId="0"/>
      <p:bldP spid="34" grpId="0"/>
      <p:bldP spid="52" grpId="0"/>
      <p:bldP spid="53"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1291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2018-11-20T17:36:00Z</dcterms:modified>
</cp:coreProperties>
</file>