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79299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0C3CA2CB-BE14-4943-9C52-FC60459E9C8F}"/>
              </a:ext>
            </a:extLst>
          </p:cNvPr>
          <p:cNvSpPr/>
          <p:nvPr/>
        </p:nvSpPr>
        <p:spPr>
          <a:xfrm rot="3972318">
            <a:off x="5105940" y="4482286"/>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E84C1CBB-8966-4C96-9782-268CFCB6D295}"/>
              </a:ext>
            </a:extLst>
          </p:cNvPr>
          <p:cNvGrpSpPr/>
          <p:nvPr/>
        </p:nvGrpSpPr>
        <p:grpSpPr>
          <a:xfrm rot="2700000">
            <a:off x="5381718" y="4865883"/>
            <a:ext cx="1645920" cy="1645920"/>
            <a:chOff x="1066143" y="1256066"/>
            <a:chExt cx="1645920" cy="1645920"/>
          </a:xfrm>
          <a:effectLst>
            <a:outerShdw blurRad="50800" dist="38100" dir="8100000" algn="tr" rotWithShape="0">
              <a:prstClr val="black">
                <a:alpha val="40000"/>
              </a:prstClr>
            </a:outerShdw>
          </a:effectLst>
        </p:grpSpPr>
        <p:sp>
          <p:nvSpPr>
            <p:cNvPr id="48" name="Freeform: Shape 47">
              <a:extLst>
                <a:ext uri="{FF2B5EF4-FFF2-40B4-BE49-F238E27FC236}">
                  <a16:creationId xmlns:a16="http://schemas.microsoft.com/office/drawing/2014/main" id="{1ADD1A36-5E12-4821-A2D9-0B387B04177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39D7977-5C83-4BF2-8426-D4B86F29BDCC}"/>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4C956"/>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Rectangle 40">
            <a:extLst>
              <a:ext uri="{FF2B5EF4-FFF2-40B4-BE49-F238E27FC236}">
                <a16:creationId xmlns:a16="http://schemas.microsoft.com/office/drawing/2014/main" id="{822D8B31-7582-4A6A-8DA7-F4CB6AB65393}"/>
              </a:ext>
            </a:extLst>
          </p:cNvPr>
          <p:cNvSpPr/>
          <p:nvPr/>
        </p:nvSpPr>
        <p:spPr>
          <a:xfrm rot="1392318">
            <a:off x="6130557" y="3540300"/>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D96A333-7BC8-43A6-91DD-EC50CB040E87}"/>
              </a:ext>
            </a:extLst>
          </p:cNvPr>
          <p:cNvGrpSpPr/>
          <p:nvPr/>
        </p:nvGrpSpPr>
        <p:grpSpPr>
          <a:xfrm rot="120000">
            <a:off x="7055439" y="3234829"/>
            <a:ext cx="1645920" cy="1645920"/>
            <a:chOff x="1066143" y="1256066"/>
            <a:chExt cx="1645920" cy="1645920"/>
          </a:xfrm>
          <a:effectLst>
            <a:outerShdw blurRad="50800" dist="38100" dir="8100000" algn="tr" rotWithShape="0">
              <a:prstClr val="black">
                <a:alpha val="40000"/>
              </a:prstClr>
            </a:outerShdw>
          </a:effectLst>
        </p:grpSpPr>
        <p:sp>
          <p:nvSpPr>
            <p:cNvPr id="43" name="Freeform: Shape 42">
              <a:extLst>
                <a:ext uri="{FF2B5EF4-FFF2-40B4-BE49-F238E27FC236}">
                  <a16:creationId xmlns:a16="http://schemas.microsoft.com/office/drawing/2014/main" id="{D2B6C51E-CB43-4F9E-814D-92FBFD938FC8}"/>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61AC8BE-6683-4315-BA62-B80A5BAB921B}"/>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4CC8EC"/>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Rectangle 35">
            <a:extLst>
              <a:ext uri="{FF2B5EF4-FFF2-40B4-BE49-F238E27FC236}">
                <a16:creationId xmlns:a16="http://schemas.microsoft.com/office/drawing/2014/main" id="{0799A389-F0CF-4D82-B7D2-361EA84DA3ED}"/>
              </a:ext>
            </a:extLst>
          </p:cNvPr>
          <p:cNvSpPr/>
          <p:nvPr/>
        </p:nvSpPr>
        <p:spPr>
          <a:xfrm rot="7032318">
            <a:off x="3455189" y="4473008"/>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C5861540-D954-4A36-AE9D-2827963C5217}"/>
              </a:ext>
            </a:extLst>
          </p:cNvPr>
          <p:cNvGrpSpPr/>
          <p:nvPr/>
        </p:nvGrpSpPr>
        <p:grpSpPr>
          <a:xfrm rot="5760000">
            <a:off x="2618996" y="4850988"/>
            <a:ext cx="1645920" cy="1645920"/>
            <a:chOff x="1066143" y="1256066"/>
            <a:chExt cx="1645920" cy="1645920"/>
          </a:xfrm>
          <a:effectLst>
            <a:outerShdw blurRad="50800" dist="38100" dir="13500000" algn="br" rotWithShape="0">
              <a:prstClr val="black">
                <a:alpha val="40000"/>
              </a:prstClr>
            </a:outerShdw>
          </a:effectLst>
        </p:grpSpPr>
        <p:sp>
          <p:nvSpPr>
            <p:cNvPr id="38" name="Freeform: Shape 37">
              <a:extLst>
                <a:ext uri="{FF2B5EF4-FFF2-40B4-BE49-F238E27FC236}">
                  <a16:creationId xmlns:a16="http://schemas.microsoft.com/office/drawing/2014/main" id="{3AC127CB-D7C8-466F-9070-77D5B403A4B2}"/>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F5069DE-E83B-4FEF-80BF-17628BEAFC6F}"/>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57CCC6"/>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Rectangle 30">
            <a:extLst>
              <a:ext uri="{FF2B5EF4-FFF2-40B4-BE49-F238E27FC236}">
                <a16:creationId xmlns:a16="http://schemas.microsoft.com/office/drawing/2014/main" id="{05661367-825C-4CBF-829B-D65BB4646F24}"/>
              </a:ext>
            </a:extLst>
          </p:cNvPr>
          <p:cNvSpPr/>
          <p:nvPr/>
        </p:nvSpPr>
        <p:spPr>
          <a:xfrm rot="20148448">
            <a:off x="6214748" y="1924529"/>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828DE00B-3B99-4AC5-8CFE-BE88F1B1CA92}"/>
              </a:ext>
            </a:extLst>
          </p:cNvPr>
          <p:cNvGrpSpPr/>
          <p:nvPr/>
        </p:nvGrpSpPr>
        <p:grpSpPr>
          <a:xfrm rot="18876130">
            <a:off x="7105037" y="581471"/>
            <a:ext cx="1645920" cy="1645920"/>
            <a:chOff x="1066143" y="1256066"/>
            <a:chExt cx="1645920" cy="1645920"/>
          </a:xfrm>
          <a:effectLst>
            <a:outerShdw blurRad="50800" dist="38100" dir="2700000" algn="tl" rotWithShape="0">
              <a:prstClr val="black">
                <a:alpha val="40000"/>
              </a:prstClr>
            </a:outerShdw>
          </a:effectLst>
        </p:grpSpPr>
        <p:sp>
          <p:nvSpPr>
            <p:cNvPr id="28" name="Freeform: Shape 27">
              <a:extLst>
                <a:ext uri="{FF2B5EF4-FFF2-40B4-BE49-F238E27FC236}">
                  <a16:creationId xmlns:a16="http://schemas.microsoft.com/office/drawing/2014/main" id="{628288E5-9D37-454B-B30E-C69DDB127C0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7892624-515B-40EA-949A-103980E38514}"/>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F7467"/>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CE9C002-DD4A-4648-88C4-5E0F5D83C41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1" name="TextBox 50">
            <a:extLst>
              <a:ext uri="{FF2B5EF4-FFF2-40B4-BE49-F238E27FC236}">
                <a16:creationId xmlns:a16="http://schemas.microsoft.com/office/drawing/2014/main" id="{A2F8572A-A92D-4815-949F-5B1C3E13E9DD}"/>
              </a:ext>
            </a:extLst>
          </p:cNvPr>
          <p:cNvSpPr txBox="1"/>
          <p:nvPr/>
        </p:nvSpPr>
        <p:spPr>
          <a:xfrm>
            <a:off x="150373" y="3081052"/>
            <a:ext cx="3300984" cy="1911292"/>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9F2870D5-8302-4749-8B13-06092EFB7FA2}"/>
              </a:ext>
            </a:extLst>
          </p:cNvPr>
          <p:cNvSpPr txBox="1"/>
          <p:nvPr/>
        </p:nvSpPr>
        <p:spPr>
          <a:xfrm>
            <a:off x="8891016" y="96510"/>
            <a:ext cx="3300984" cy="1911292"/>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05F63997-81C2-4050-933C-733F4DA99F51}"/>
              </a:ext>
            </a:extLst>
          </p:cNvPr>
          <p:cNvSpPr txBox="1"/>
          <p:nvPr/>
        </p:nvSpPr>
        <p:spPr>
          <a:xfrm>
            <a:off x="7170305" y="5302974"/>
            <a:ext cx="4892379" cy="1326517"/>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B280B5F1-1299-4D2D-A0E7-58AB710C9AFF}"/>
              </a:ext>
            </a:extLst>
          </p:cNvPr>
          <p:cNvSpPr txBox="1"/>
          <p:nvPr/>
        </p:nvSpPr>
        <p:spPr>
          <a:xfrm>
            <a:off x="8891016" y="3102317"/>
            <a:ext cx="3300984" cy="1911292"/>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Freeform 18">
            <a:extLst>
              <a:ext uri="{FF2B5EF4-FFF2-40B4-BE49-F238E27FC236}">
                <a16:creationId xmlns:a16="http://schemas.microsoft.com/office/drawing/2014/main" id="{10FBA06B-10F5-4344-8E3F-81CF646B5BA8}"/>
              </a:ext>
            </a:extLst>
          </p:cNvPr>
          <p:cNvSpPr>
            <a:spLocks noChangeAspect="1" noChangeArrowheads="1"/>
          </p:cNvSpPr>
          <p:nvPr/>
        </p:nvSpPr>
        <p:spPr bwMode="auto">
          <a:xfrm rot="21600000">
            <a:off x="7726063" y="345954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6" name="Freeform 13">
            <a:extLst>
              <a:ext uri="{FF2B5EF4-FFF2-40B4-BE49-F238E27FC236}">
                <a16:creationId xmlns:a16="http://schemas.microsoft.com/office/drawing/2014/main" id="{E18F80E6-0E6C-4AF7-A358-F37842153038}"/>
              </a:ext>
            </a:extLst>
          </p:cNvPr>
          <p:cNvSpPr>
            <a:spLocks noChangeAspect="1" noChangeArrowheads="1"/>
          </p:cNvSpPr>
          <p:nvPr/>
        </p:nvSpPr>
        <p:spPr bwMode="auto">
          <a:xfrm rot="21480000">
            <a:off x="6017333" y="513969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7" name="Freeform 6">
            <a:extLst>
              <a:ext uri="{FF2B5EF4-FFF2-40B4-BE49-F238E27FC236}">
                <a16:creationId xmlns:a16="http://schemas.microsoft.com/office/drawing/2014/main" id="{2690AB3A-24FC-48C3-9A28-D419FBCF0553}"/>
              </a:ext>
            </a:extLst>
          </p:cNvPr>
          <p:cNvSpPr>
            <a:spLocks noChangeAspect="1" noChangeArrowheads="1"/>
          </p:cNvSpPr>
          <p:nvPr/>
        </p:nvSpPr>
        <p:spPr bwMode="auto">
          <a:xfrm rot="21480000">
            <a:off x="3283270" y="508716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A62A1C8B-23C5-4905-91CE-0FB949217FC7}"/>
              </a:ext>
            </a:extLst>
          </p:cNvPr>
          <p:cNvSpPr>
            <a:spLocks noChangeAspect="1" noChangeArrowheads="1"/>
          </p:cNvSpPr>
          <p:nvPr/>
        </p:nvSpPr>
        <p:spPr bwMode="auto">
          <a:xfrm>
            <a:off x="7752181" y="82767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nvGrpSpPr>
          <p:cNvPr id="69" name="Group 68">
            <a:extLst>
              <a:ext uri="{FF2B5EF4-FFF2-40B4-BE49-F238E27FC236}">
                <a16:creationId xmlns:a16="http://schemas.microsoft.com/office/drawing/2014/main" id="{22059F21-6D70-43E6-9161-BAFDD2462A59}"/>
              </a:ext>
            </a:extLst>
          </p:cNvPr>
          <p:cNvGrpSpPr/>
          <p:nvPr/>
        </p:nvGrpSpPr>
        <p:grpSpPr>
          <a:xfrm>
            <a:off x="3307080" y="1180751"/>
            <a:ext cx="3200400" cy="3200400"/>
            <a:chOff x="3307080" y="1180751"/>
            <a:chExt cx="3200400" cy="3200400"/>
          </a:xfrm>
        </p:grpSpPr>
        <p:grpSp>
          <p:nvGrpSpPr>
            <p:cNvPr id="33" name="Group 32">
              <a:extLst>
                <a:ext uri="{FF2B5EF4-FFF2-40B4-BE49-F238E27FC236}">
                  <a16:creationId xmlns:a16="http://schemas.microsoft.com/office/drawing/2014/main" id="{FC77C793-9078-4E20-9047-F079046EFE15}"/>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24" name="Freeform: Shape 23">
                <a:extLst>
                  <a:ext uri="{FF2B5EF4-FFF2-40B4-BE49-F238E27FC236}">
                    <a16:creationId xmlns:a16="http://schemas.microsoft.com/office/drawing/2014/main" id="{1FD445C1-5AFB-47FF-8A3F-BB6272C8F979}"/>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9D6B7EB-01E6-4D65-9617-FF4283595C29}"/>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57CCC6"/>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84ECA5-A6A6-47DE-815D-DC2B2CAFD945}"/>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F7467"/>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5B0E27D-5374-42EA-935F-C3D1838A70B8}"/>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4CC8EC"/>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2EBD4268-7ED5-46CE-9F1F-391699EAB107}"/>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4C956"/>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Shape 19">
              <a:extLst>
                <a:ext uri="{FF2B5EF4-FFF2-40B4-BE49-F238E27FC236}">
                  <a16:creationId xmlns:a16="http://schemas.microsoft.com/office/drawing/2014/main" id="{6EF023F3-6CFC-4E58-95C9-05E905900C33}"/>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Oval 58">
            <a:extLst>
              <a:ext uri="{FF2B5EF4-FFF2-40B4-BE49-F238E27FC236}">
                <a16:creationId xmlns:a16="http://schemas.microsoft.com/office/drawing/2014/main" id="{D5C9F6E0-74C5-47AC-89FB-721F78BDB939}"/>
              </a:ext>
            </a:extLst>
          </p:cNvPr>
          <p:cNvSpPr>
            <a:spLocks noChangeAspect="1"/>
          </p:cNvSpPr>
          <p:nvPr/>
        </p:nvSpPr>
        <p:spPr>
          <a:xfrm>
            <a:off x="3739633" y="1636776"/>
            <a:ext cx="2286000" cy="228600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A87D803E-409E-414D-9976-8C0E0CA1FB9E}"/>
              </a:ext>
            </a:extLst>
          </p:cNvPr>
          <p:cNvSpPr txBox="1">
            <a:spLocks noChangeArrowheads="1"/>
          </p:cNvSpPr>
          <p:nvPr/>
        </p:nvSpPr>
        <p:spPr bwMode="auto">
          <a:xfrm>
            <a:off x="3917319" y="2079665"/>
            <a:ext cx="1971221" cy="1554272"/>
          </a:xfrm>
          <a:prstGeom prst="rect">
            <a:avLst/>
          </a:prstGeom>
          <a:noFill/>
          <a:ln w="9525">
            <a:noFill/>
            <a:miter lim="800000"/>
            <a:headEnd/>
            <a:tailEnd/>
          </a:ln>
        </p:spPr>
        <p:txBody>
          <a:bodyPr wrap="square" lIns="60960" tIns="30480" rIns="60960" bIns="30480">
            <a:spAutoFit/>
          </a:bodyPr>
          <a:lstStyle/>
          <a:p>
            <a:pPr algn="ctr"/>
            <a:r>
              <a:rPr lang="en-US" sz="1500" dirty="0">
                <a:solidFill>
                  <a:schemeClr val="bg2">
                    <a:lumMod val="50000"/>
                  </a:schemeClr>
                </a:solidFill>
                <a:latin typeface="Bernard MT Condensed" panose="02050806060905020404" pitchFamily="18" charset="0"/>
              </a:rPr>
              <a:t>LOREM IPSUM DOLOR</a:t>
            </a:r>
          </a:p>
          <a:p>
            <a:pPr algn="ctr"/>
            <a:endParaRPr lang="en-US" sz="500" b="1" dirty="0">
              <a:solidFill>
                <a:schemeClr val="bg2">
                  <a:lumMod val="50000"/>
                </a:schemeClr>
              </a:solidFill>
              <a:latin typeface="Candara" panose="020E0502030303020204" pitchFamily="34" charset="0"/>
            </a:endParaRPr>
          </a:p>
          <a:p>
            <a:pPr algn="ctr"/>
            <a:r>
              <a:rPr lang="en-US" sz="1100" dirty="0">
                <a:solidFill>
                  <a:srgbClr val="76717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1" name="TextBox 60">
            <a:extLst>
              <a:ext uri="{FF2B5EF4-FFF2-40B4-BE49-F238E27FC236}">
                <a16:creationId xmlns:a16="http://schemas.microsoft.com/office/drawing/2014/main" id="{99DB623D-2C8C-44EC-BBC0-D94D757E4D97}"/>
              </a:ext>
            </a:extLst>
          </p:cNvPr>
          <p:cNvSpPr txBox="1"/>
          <p:nvPr/>
        </p:nvSpPr>
        <p:spPr>
          <a:xfrm>
            <a:off x="7259138" y="1176643"/>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01</a:t>
            </a:r>
          </a:p>
        </p:txBody>
      </p:sp>
      <p:sp>
        <p:nvSpPr>
          <p:cNvPr id="62" name="TextBox 61">
            <a:extLst>
              <a:ext uri="{FF2B5EF4-FFF2-40B4-BE49-F238E27FC236}">
                <a16:creationId xmlns:a16="http://schemas.microsoft.com/office/drawing/2014/main" id="{8230EDBE-E9CC-4DD8-8FFB-4C7D7698563A}"/>
              </a:ext>
            </a:extLst>
          </p:cNvPr>
          <p:cNvSpPr txBox="1"/>
          <p:nvPr/>
        </p:nvSpPr>
        <p:spPr>
          <a:xfrm>
            <a:off x="7206540" y="3923338"/>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02</a:t>
            </a:r>
          </a:p>
        </p:txBody>
      </p:sp>
      <p:sp>
        <p:nvSpPr>
          <p:cNvPr id="63" name="TextBox 62">
            <a:extLst>
              <a:ext uri="{FF2B5EF4-FFF2-40B4-BE49-F238E27FC236}">
                <a16:creationId xmlns:a16="http://schemas.microsoft.com/office/drawing/2014/main" id="{29148CAF-9082-4D50-A83E-8665A2EFF71C}"/>
              </a:ext>
            </a:extLst>
          </p:cNvPr>
          <p:cNvSpPr txBox="1"/>
          <p:nvPr/>
        </p:nvSpPr>
        <p:spPr>
          <a:xfrm>
            <a:off x="5524283" y="5548782"/>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03</a:t>
            </a:r>
          </a:p>
        </p:txBody>
      </p:sp>
      <p:sp>
        <p:nvSpPr>
          <p:cNvPr id="64" name="TextBox 63">
            <a:extLst>
              <a:ext uri="{FF2B5EF4-FFF2-40B4-BE49-F238E27FC236}">
                <a16:creationId xmlns:a16="http://schemas.microsoft.com/office/drawing/2014/main" id="{CC7BFF65-1C61-40B8-B0F0-D3D1CC4C5004}"/>
              </a:ext>
            </a:extLst>
          </p:cNvPr>
          <p:cNvSpPr txBox="1"/>
          <p:nvPr/>
        </p:nvSpPr>
        <p:spPr>
          <a:xfrm>
            <a:off x="2773665" y="5561204"/>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04</a:t>
            </a:r>
          </a:p>
        </p:txBody>
      </p:sp>
      <p:pic>
        <p:nvPicPr>
          <p:cNvPr id="45" name="Picture 44">
            <a:hlinkClick r:id="rId2"/>
            <a:extLst>
              <a:ext uri="{FF2B5EF4-FFF2-40B4-BE49-F238E27FC236}">
                <a16:creationId xmlns:a16="http://schemas.microsoft.com/office/drawing/2014/main" id="{5185F25C-8F2B-4587-9F32-DFD7591A38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15663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 calcmode="lin" valueType="num">
                                      <p:cBhvr>
                                        <p:cTn id="11" dur="500" fill="hold"/>
                                        <p:tgtEl>
                                          <p:spTgt spid="69"/>
                                        </p:tgtEl>
                                        <p:attrNameLst>
                                          <p:attrName>ppt_w</p:attrName>
                                        </p:attrNameLst>
                                      </p:cBhvr>
                                      <p:tavLst>
                                        <p:tav tm="0">
                                          <p:val>
                                            <p:fltVal val="0"/>
                                          </p:val>
                                        </p:tav>
                                        <p:tav tm="100000">
                                          <p:val>
                                            <p:strVal val="#ppt_w"/>
                                          </p:val>
                                        </p:tav>
                                      </p:tavLst>
                                    </p:anim>
                                    <p:anim calcmode="lin" valueType="num">
                                      <p:cBhvr>
                                        <p:cTn id="12" dur="500" fill="hold"/>
                                        <p:tgtEl>
                                          <p:spTgt spid="69"/>
                                        </p:tgtEl>
                                        <p:attrNameLst>
                                          <p:attrName>ppt_h</p:attrName>
                                        </p:attrNameLst>
                                      </p:cBhvr>
                                      <p:tavLst>
                                        <p:tav tm="0">
                                          <p:val>
                                            <p:fltVal val="0"/>
                                          </p:val>
                                        </p:tav>
                                        <p:tav tm="100000">
                                          <p:val>
                                            <p:strVal val="#ppt_h"/>
                                          </p:val>
                                        </p:tav>
                                      </p:tavLst>
                                    </p:anim>
                                    <p:animEffect transition="in" filter="fade">
                                      <p:cBhvr>
                                        <p:cTn id="13" dur="500"/>
                                        <p:tgtEl>
                                          <p:spTgt spid="6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1000" fill="hold"/>
                                        <p:tgtEl>
                                          <p:spTgt spid="59"/>
                                        </p:tgtEl>
                                        <p:attrNameLst>
                                          <p:attrName>ppt_w</p:attrName>
                                        </p:attrNameLst>
                                      </p:cBhvr>
                                      <p:tavLst>
                                        <p:tav tm="0">
                                          <p:val>
                                            <p:fltVal val="0"/>
                                          </p:val>
                                        </p:tav>
                                        <p:tav tm="100000">
                                          <p:val>
                                            <p:strVal val="#ppt_w"/>
                                          </p:val>
                                        </p:tav>
                                      </p:tavLst>
                                    </p:anim>
                                    <p:anim calcmode="lin" valueType="num">
                                      <p:cBhvr>
                                        <p:cTn id="18" dur="1000" fill="hold"/>
                                        <p:tgtEl>
                                          <p:spTgt spid="59"/>
                                        </p:tgtEl>
                                        <p:attrNameLst>
                                          <p:attrName>ppt_h</p:attrName>
                                        </p:attrNameLst>
                                      </p:cBhvr>
                                      <p:tavLst>
                                        <p:tav tm="0">
                                          <p:val>
                                            <p:fltVal val="0"/>
                                          </p:val>
                                        </p:tav>
                                        <p:tav tm="100000">
                                          <p:val>
                                            <p:strVal val="#ppt_h"/>
                                          </p:val>
                                        </p:tav>
                                      </p:tavLst>
                                    </p:anim>
                                    <p:animEffect transition="in" filter="fade">
                                      <p:cBhvr>
                                        <p:cTn id="19" dur="10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1000" fill="hold"/>
                                        <p:tgtEl>
                                          <p:spTgt spid="60"/>
                                        </p:tgtEl>
                                        <p:attrNameLst>
                                          <p:attrName>ppt_w</p:attrName>
                                        </p:attrNameLst>
                                      </p:cBhvr>
                                      <p:tavLst>
                                        <p:tav tm="0">
                                          <p:val>
                                            <p:fltVal val="0"/>
                                          </p:val>
                                        </p:tav>
                                        <p:tav tm="100000">
                                          <p:val>
                                            <p:strVal val="#ppt_w"/>
                                          </p:val>
                                        </p:tav>
                                      </p:tavLst>
                                    </p:anim>
                                    <p:anim calcmode="lin" valueType="num">
                                      <p:cBhvr>
                                        <p:cTn id="23" dur="1000" fill="hold"/>
                                        <p:tgtEl>
                                          <p:spTgt spid="60"/>
                                        </p:tgtEl>
                                        <p:attrNameLst>
                                          <p:attrName>ppt_h</p:attrName>
                                        </p:attrNameLst>
                                      </p:cBhvr>
                                      <p:tavLst>
                                        <p:tav tm="0">
                                          <p:val>
                                            <p:fltVal val="0"/>
                                          </p:val>
                                        </p:tav>
                                        <p:tav tm="100000">
                                          <p:val>
                                            <p:strVal val="#ppt_h"/>
                                          </p:val>
                                        </p:tav>
                                      </p:tavLst>
                                    </p:anim>
                                    <p:animEffect transition="in" filter="fade">
                                      <p:cBhvr>
                                        <p:cTn id="24" dur="1000"/>
                                        <p:tgtEl>
                                          <p:spTgt spid="60"/>
                                        </p:tgtEl>
                                      </p:cBhvr>
                                    </p:animEffect>
                                  </p:childTnLst>
                                </p:cTn>
                              </p:par>
                            </p:childTnLst>
                          </p:cTn>
                        </p:par>
                        <p:par>
                          <p:cTn id="25" fill="hold">
                            <p:stCondLst>
                              <p:cond delay="2000"/>
                            </p:stCondLst>
                            <p:childTnLst>
                              <p:par>
                                <p:cTn id="26" presetID="31" presetClass="entr" presetSubtype="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p:cTn id="28" dur="1000" fill="hold"/>
                                        <p:tgtEl>
                                          <p:spTgt spid="31"/>
                                        </p:tgtEl>
                                        <p:attrNameLst>
                                          <p:attrName>ppt_w</p:attrName>
                                        </p:attrNameLst>
                                      </p:cBhvr>
                                      <p:tavLst>
                                        <p:tav tm="0">
                                          <p:val>
                                            <p:fltVal val="0"/>
                                          </p:val>
                                        </p:tav>
                                        <p:tav tm="100000">
                                          <p:val>
                                            <p:strVal val="#ppt_w"/>
                                          </p:val>
                                        </p:tav>
                                      </p:tavLst>
                                    </p:anim>
                                    <p:anim calcmode="lin" valueType="num">
                                      <p:cBhvr>
                                        <p:cTn id="29" dur="1000" fill="hold"/>
                                        <p:tgtEl>
                                          <p:spTgt spid="31"/>
                                        </p:tgtEl>
                                        <p:attrNameLst>
                                          <p:attrName>ppt_h</p:attrName>
                                        </p:attrNameLst>
                                      </p:cBhvr>
                                      <p:tavLst>
                                        <p:tav tm="0">
                                          <p:val>
                                            <p:fltVal val="0"/>
                                          </p:val>
                                        </p:tav>
                                        <p:tav tm="100000">
                                          <p:val>
                                            <p:strVal val="#ppt_h"/>
                                          </p:val>
                                        </p:tav>
                                      </p:tavLst>
                                    </p:anim>
                                    <p:anim calcmode="lin" valueType="num">
                                      <p:cBhvr>
                                        <p:cTn id="30" dur="1000" fill="hold"/>
                                        <p:tgtEl>
                                          <p:spTgt spid="31"/>
                                        </p:tgtEl>
                                        <p:attrNameLst>
                                          <p:attrName>style.rotation</p:attrName>
                                        </p:attrNameLst>
                                      </p:cBhvr>
                                      <p:tavLst>
                                        <p:tav tm="0">
                                          <p:val>
                                            <p:fltVal val="90"/>
                                          </p:val>
                                        </p:tav>
                                        <p:tav tm="100000">
                                          <p:val>
                                            <p:fltVal val="0"/>
                                          </p:val>
                                        </p:tav>
                                      </p:tavLst>
                                    </p:anim>
                                    <p:animEffect transition="in" filter="fade">
                                      <p:cBhvr>
                                        <p:cTn id="31" dur="1000"/>
                                        <p:tgtEl>
                                          <p:spTgt spid="31"/>
                                        </p:tgtEl>
                                      </p:cBhvr>
                                    </p:animEffect>
                                  </p:childTnLst>
                                </p:cTn>
                              </p:par>
                              <p:par>
                                <p:cTn id="32" presetID="31" presetClass="entr" presetSubtype="0"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58"/>
                                        </p:tgtEl>
                                        <p:attrNameLst>
                                          <p:attrName>style.visibility</p:attrName>
                                        </p:attrNameLst>
                                      </p:cBhvr>
                                      <p:to>
                                        <p:strVal val="visible"/>
                                      </p:to>
                                    </p:set>
                                    <p:anim calcmode="lin" valueType="num">
                                      <p:cBhvr>
                                        <p:cTn id="41" dur="500" fill="hold"/>
                                        <p:tgtEl>
                                          <p:spTgt spid="58"/>
                                        </p:tgtEl>
                                        <p:attrNameLst>
                                          <p:attrName>ppt_w</p:attrName>
                                        </p:attrNameLst>
                                      </p:cBhvr>
                                      <p:tavLst>
                                        <p:tav tm="0">
                                          <p:val>
                                            <p:fltVal val="0"/>
                                          </p:val>
                                        </p:tav>
                                        <p:tav tm="100000">
                                          <p:val>
                                            <p:strVal val="#ppt_w"/>
                                          </p:val>
                                        </p:tav>
                                      </p:tavLst>
                                    </p:anim>
                                    <p:anim calcmode="lin" valueType="num">
                                      <p:cBhvr>
                                        <p:cTn id="42" dur="500" fill="hold"/>
                                        <p:tgtEl>
                                          <p:spTgt spid="58"/>
                                        </p:tgtEl>
                                        <p:attrNameLst>
                                          <p:attrName>ppt_h</p:attrName>
                                        </p:attrNameLst>
                                      </p:cBhvr>
                                      <p:tavLst>
                                        <p:tav tm="0">
                                          <p:val>
                                            <p:fltVal val="0"/>
                                          </p:val>
                                        </p:tav>
                                        <p:tav tm="100000">
                                          <p:val>
                                            <p:strVal val="#ppt_h"/>
                                          </p:val>
                                        </p:tav>
                                      </p:tavLst>
                                    </p:anim>
                                    <p:animEffect transition="in" filter="fade">
                                      <p:cBhvr>
                                        <p:cTn id="43" dur="500"/>
                                        <p:tgtEl>
                                          <p:spTgt spid="58"/>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61"/>
                                        </p:tgtEl>
                                        <p:attrNameLst>
                                          <p:attrName>style.visibility</p:attrName>
                                        </p:attrNameLst>
                                      </p:cBhvr>
                                      <p:to>
                                        <p:strVal val="visible"/>
                                      </p:to>
                                    </p:set>
                                    <p:anim calcmode="lin" valueType="num">
                                      <p:cBhvr>
                                        <p:cTn id="46" dur="500" fill="hold"/>
                                        <p:tgtEl>
                                          <p:spTgt spid="61"/>
                                        </p:tgtEl>
                                        <p:attrNameLst>
                                          <p:attrName>ppt_w</p:attrName>
                                        </p:attrNameLst>
                                      </p:cBhvr>
                                      <p:tavLst>
                                        <p:tav tm="0">
                                          <p:val>
                                            <p:fltVal val="0"/>
                                          </p:val>
                                        </p:tav>
                                        <p:tav tm="100000">
                                          <p:val>
                                            <p:strVal val="#ppt_w"/>
                                          </p:val>
                                        </p:tav>
                                      </p:tavLst>
                                    </p:anim>
                                    <p:anim calcmode="lin" valueType="num">
                                      <p:cBhvr>
                                        <p:cTn id="47" dur="500" fill="hold"/>
                                        <p:tgtEl>
                                          <p:spTgt spid="61"/>
                                        </p:tgtEl>
                                        <p:attrNameLst>
                                          <p:attrName>ppt_h</p:attrName>
                                        </p:attrNameLst>
                                      </p:cBhvr>
                                      <p:tavLst>
                                        <p:tav tm="0">
                                          <p:val>
                                            <p:fltVal val="0"/>
                                          </p:val>
                                        </p:tav>
                                        <p:tav tm="100000">
                                          <p:val>
                                            <p:strVal val="#ppt_h"/>
                                          </p:val>
                                        </p:tav>
                                      </p:tavLst>
                                    </p:anim>
                                    <p:animEffect transition="in" filter="fade">
                                      <p:cBhvr>
                                        <p:cTn id="48" dur="500"/>
                                        <p:tgtEl>
                                          <p:spTgt spid="61"/>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1000"/>
                                        <p:tgtEl>
                                          <p:spTgt spid="52"/>
                                        </p:tgtEl>
                                      </p:cBhvr>
                                    </p:animEffect>
                                    <p:anim calcmode="lin" valueType="num">
                                      <p:cBhvr>
                                        <p:cTn id="53" dur="1000" fill="hold"/>
                                        <p:tgtEl>
                                          <p:spTgt spid="52"/>
                                        </p:tgtEl>
                                        <p:attrNameLst>
                                          <p:attrName>ppt_x</p:attrName>
                                        </p:attrNameLst>
                                      </p:cBhvr>
                                      <p:tavLst>
                                        <p:tav tm="0">
                                          <p:val>
                                            <p:strVal val="#ppt_x"/>
                                          </p:val>
                                        </p:tav>
                                        <p:tav tm="100000">
                                          <p:val>
                                            <p:strVal val="#ppt_x"/>
                                          </p:val>
                                        </p:tav>
                                      </p:tavLst>
                                    </p:anim>
                                    <p:anim calcmode="lin" valueType="num">
                                      <p:cBhvr>
                                        <p:cTn id="54" dur="1000" fill="hold"/>
                                        <p:tgtEl>
                                          <p:spTgt spid="52"/>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31" presetClass="entr" presetSubtype="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p:cTn id="58" dur="1000" fill="hold"/>
                                        <p:tgtEl>
                                          <p:spTgt spid="41"/>
                                        </p:tgtEl>
                                        <p:attrNameLst>
                                          <p:attrName>ppt_w</p:attrName>
                                        </p:attrNameLst>
                                      </p:cBhvr>
                                      <p:tavLst>
                                        <p:tav tm="0">
                                          <p:val>
                                            <p:fltVal val="0"/>
                                          </p:val>
                                        </p:tav>
                                        <p:tav tm="100000">
                                          <p:val>
                                            <p:strVal val="#ppt_w"/>
                                          </p:val>
                                        </p:tav>
                                      </p:tavLst>
                                    </p:anim>
                                    <p:anim calcmode="lin" valueType="num">
                                      <p:cBhvr>
                                        <p:cTn id="59" dur="1000" fill="hold"/>
                                        <p:tgtEl>
                                          <p:spTgt spid="41"/>
                                        </p:tgtEl>
                                        <p:attrNameLst>
                                          <p:attrName>ppt_h</p:attrName>
                                        </p:attrNameLst>
                                      </p:cBhvr>
                                      <p:tavLst>
                                        <p:tav tm="0">
                                          <p:val>
                                            <p:fltVal val="0"/>
                                          </p:val>
                                        </p:tav>
                                        <p:tav tm="100000">
                                          <p:val>
                                            <p:strVal val="#ppt_h"/>
                                          </p:val>
                                        </p:tav>
                                      </p:tavLst>
                                    </p:anim>
                                    <p:anim calcmode="lin" valueType="num">
                                      <p:cBhvr>
                                        <p:cTn id="60" dur="1000" fill="hold"/>
                                        <p:tgtEl>
                                          <p:spTgt spid="41"/>
                                        </p:tgtEl>
                                        <p:attrNameLst>
                                          <p:attrName>style.rotation</p:attrName>
                                        </p:attrNameLst>
                                      </p:cBhvr>
                                      <p:tavLst>
                                        <p:tav tm="0">
                                          <p:val>
                                            <p:fltVal val="90"/>
                                          </p:val>
                                        </p:tav>
                                        <p:tav tm="100000">
                                          <p:val>
                                            <p:fltVal val="0"/>
                                          </p:val>
                                        </p:tav>
                                      </p:tavLst>
                                    </p:anim>
                                    <p:animEffect transition="in" filter="fade">
                                      <p:cBhvr>
                                        <p:cTn id="61" dur="1000"/>
                                        <p:tgtEl>
                                          <p:spTgt spid="41"/>
                                        </p:tgtEl>
                                      </p:cBhvr>
                                    </p:animEffect>
                                  </p:childTnLst>
                                </p:cTn>
                              </p:par>
                              <p:par>
                                <p:cTn id="62" presetID="31" presetClass="entr" presetSubtype="0" fill="hold" nodeType="with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p:cTn id="64" dur="1000" fill="hold"/>
                                        <p:tgtEl>
                                          <p:spTgt spid="42"/>
                                        </p:tgtEl>
                                        <p:attrNameLst>
                                          <p:attrName>ppt_w</p:attrName>
                                        </p:attrNameLst>
                                      </p:cBhvr>
                                      <p:tavLst>
                                        <p:tav tm="0">
                                          <p:val>
                                            <p:fltVal val="0"/>
                                          </p:val>
                                        </p:tav>
                                        <p:tav tm="100000">
                                          <p:val>
                                            <p:strVal val="#ppt_w"/>
                                          </p:val>
                                        </p:tav>
                                      </p:tavLst>
                                    </p:anim>
                                    <p:anim calcmode="lin" valueType="num">
                                      <p:cBhvr>
                                        <p:cTn id="65" dur="1000" fill="hold"/>
                                        <p:tgtEl>
                                          <p:spTgt spid="42"/>
                                        </p:tgtEl>
                                        <p:attrNameLst>
                                          <p:attrName>ppt_h</p:attrName>
                                        </p:attrNameLst>
                                      </p:cBhvr>
                                      <p:tavLst>
                                        <p:tav tm="0">
                                          <p:val>
                                            <p:fltVal val="0"/>
                                          </p:val>
                                        </p:tav>
                                        <p:tav tm="100000">
                                          <p:val>
                                            <p:strVal val="#ppt_h"/>
                                          </p:val>
                                        </p:tav>
                                      </p:tavLst>
                                    </p:anim>
                                    <p:anim calcmode="lin" valueType="num">
                                      <p:cBhvr>
                                        <p:cTn id="66" dur="1000" fill="hold"/>
                                        <p:tgtEl>
                                          <p:spTgt spid="42"/>
                                        </p:tgtEl>
                                        <p:attrNameLst>
                                          <p:attrName>style.rotation</p:attrName>
                                        </p:attrNameLst>
                                      </p:cBhvr>
                                      <p:tavLst>
                                        <p:tav tm="0">
                                          <p:val>
                                            <p:fltVal val="90"/>
                                          </p:val>
                                        </p:tav>
                                        <p:tav tm="100000">
                                          <p:val>
                                            <p:fltVal val="0"/>
                                          </p:val>
                                        </p:tav>
                                      </p:tavLst>
                                    </p:anim>
                                    <p:animEffect transition="in" filter="fade">
                                      <p:cBhvr>
                                        <p:cTn id="67" dur="1000"/>
                                        <p:tgtEl>
                                          <p:spTgt spid="42"/>
                                        </p:tgtEl>
                                      </p:cBhvr>
                                    </p:animEffect>
                                  </p:childTnLst>
                                </p:cTn>
                              </p:par>
                            </p:childTnLst>
                          </p:cTn>
                        </p:par>
                        <p:par>
                          <p:cTn id="68" fill="hold">
                            <p:stCondLst>
                              <p:cond delay="5500"/>
                            </p:stCondLst>
                            <p:childTnLst>
                              <p:par>
                                <p:cTn id="69" presetID="53" presetClass="entr" presetSubtype="16"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p:cTn id="71" dur="1000" fill="hold"/>
                                        <p:tgtEl>
                                          <p:spTgt spid="55"/>
                                        </p:tgtEl>
                                        <p:attrNameLst>
                                          <p:attrName>ppt_w</p:attrName>
                                        </p:attrNameLst>
                                      </p:cBhvr>
                                      <p:tavLst>
                                        <p:tav tm="0">
                                          <p:val>
                                            <p:fltVal val="0"/>
                                          </p:val>
                                        </p:tav>
                                        <p:tav tm="100000">
                                          <p:val>
                                            <p:strVal val="#ppt_w"/>
                                          </p:val>
                                        </p:tav>
                                      </p:tavLst>
                                    </p:anim>
                                    <p:anim calcmode="lin" valueType="num">
                                      <p:cBhvr>
                                        <p:cTn id="72" dur="1000" fill="hold"/>
                                        <p:tgtEl>
                                          <p:spTgt spid="55"/>
                                        </p:tgtEl>
                                        <p:attrNameLst>
                                          <p:attrName>ppt_h</p:attrName>
                                        </p:attrNameLst>
                                      </p:cBhvr>
                                      <p:tavLst>
                                        <p:tav tm="0">
                                          <p:val>
                                            <p:fltVal val="0"/>
                                          </p:val>
                                        </p:tav>
                                        <p:tav tm="100000">
                                          <p:val>
                                            <p:strVal val="#ppt_h"/>
                                          </p:val>
                                        </p:tav>
                                      </p:tavLst>
                                    </p:anim>
                                    <p:animEffect transition="in" filter="fade">
                                      <p:cBhvr>
                                        <p:cTn id="73" dur="1000"/>
                                        <p:tgtEl>
                                          <p:spTgt spid="5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1000" fill="hold"/>
                                        <p:tgtEl>
                                          <p:spTgt spid="62"/>
                                        </p:tgtEl>
                                        <p:attrNameLst>
                                          <p:attrName>ppt_w</p:attrName>
                                        </p:attrNameLst>
                                      </p:cBhvr>
                                      <p:tavLst>
                                        <p:tav tm="0">
                                          <p:val>
                                            <p:fltVal val="0"/>
                                          </p:val>
                                        </p:tav>
                                        <p:tav tm="100000">
                                          <p:val>
                                            <p:strVal val="#ppt_w"/>
                                          </p:val>
                                        </p:tav>
                                      </p:tavLst>
                                    </p:anim>
                                    <p:anim calcmode="lin" valueType="num">
                                      <p:cBhvr>
                                        <p:cTn id="77" dur="1000" fill="hold"/>
                                        <p:tgtEl>
                                          <p:spTgt spid="62"/>
                                        </p:tgtEl>
                                        <p:attrNameLst>
                                          <p:attrName>ppt_h</p:attrName>
                                        </p:attrNameLst>
                                      </p:cBhvr>
                                      <p:tavLst>
                                        <p:tav tm="0">
                                          <p:val>
                                            <p:fltVal val="0"/>
                                          </p:val>
                                        </p:tav>
                                        <p:tav tm="100000">
                                          <p:val>
                                            <p:strVal val="#ppt_h"/>
                                          </p:val>
                                        </p:tav>
                                      </p:tavLst>
                                    </p:anim>
                                    <p:animEffect transition="in" filter="fade">
                                      <p:cBhvr>
                                        <p:cTn id="78" dur="1000"/>
                                        <p:tgtEl>
                                          <p:spTgt spid="62"/>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fade">
                                      <p:cBhvr>
                                        <p:cTn id="82" dur="1000"/>
                                        <p:tgtEl>
                                          <p:spTgt spid="54"/>
                                        </p:tgtEl>
                                      </p:cBhvr>
                                    </p:animEffect>
                                    <p:anim calcmode="lin" valueType="num">
                                      <p:cBhvr>
                                        <p:cTn id="83" dur="1000" fill="hold"/>
                                        <p:tgtEl>
                                          <p:spTgt spid="54"/>
                                        </p:tgtEl>
                                        <p:attrNameLst>
                                          <p:attrName>ppt_x</p:attrName>
                                        </p:attrNameLst>
                                      </p:cBhvr>
                                      <p:tavLst>
                                        <p:tav tm="0">
                                          <p:val>
                                            <p:strVal val="#ppt_x"/>
                                          </p:val>
                                        </p:tav>
                                        <p:tav tm="100000">
                                          <p:val>
                                            <p:strVal val="#ppt_x"/>
                                          </p:val>
                                        </p:tav>
                                      </p:tavLst>
                                    </p:anim>
                                    <p:anim calcmode="lin" valueType="num">
                                      <p:cBhvr>
                                        <p:cTn id="84" dur="1000" fill="hold"/>
                                        <p:tgtEl>
                                          <p:spTgt spid="54"/>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1" presetClass="entr" presetSubtype="0" fill="hold" grpId="0"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1000" fill="hold"/>
                                        <p:tgtEl>
                                          <p:spTgt spid="46"/>
                                        </p:tgtEl>
                                        <p:attrNameLst>
                                          <p:attrName>ppt_w</p:attrName>
                                        </p:attrNameLst>
                                      </p:cBhvr>
                                      <p:tavLst>
                                        <p:tav tm="0">
                                          <p:val>
                                            <p:fltVal val="0"/>
                                          </p:val>
                                        </p:tav>
                                        <p:tav tm="100000">
                                          <p:val>
                                            <p:strVal val="#ppt_w"/>
                                          </p:val>
                                        </p:tav>
                                      </p:tavLst>
                                    </p:anim>
                                    <p:anim calcmode="lin" valueType="num">
                                      <p:cBhvr>
                                        <p:cTn id="89" dur="1000" fill="hold"/>
                                        <p:tgtEl>
                                          <p:spTgt spid="46"/>
                                        </p:tgtEl>
                                        <p:attrNameLst>
                                          <p:attrName>ppt_h</p:attrName>
                                        </p:attrNameLst>
                                      </p:cBhvr>
                                      <p:tavLst>
                                        <p:tav tm="0">
                                          <p:val>
                                            <p:fltVal val="0"/>
                                          </p:val>
                                        </p:tav>
                                        <p:tav tm="100000">
                                          <p:val>
                                            <p:strVal val="#ppt_h"/>
                                          </p:val>
                                        </p:tav>
                                      </p:tavLst>
                                    </p:anim>
                                    <p:anim calcmode="lin" valueType="num">
                                      <p:cBhvr>
                                        <p:cTn id="90" dur="1000" fill="hold"/>
                                        <p:tgtEl>
                                          <p:spTgt spid="46"/>
                                        </p:tgtEl>
                                        <p:attrNameLst>
                                          <p:attrName>style.rotation</p:attrName>
                                        </p:attrNameLst>
                                      </p:cBhvr>
                                      <p:tavLst>
                                        <p:tav tm="0">
                                          <p:val>
                                            <p:fltVal val="90"/>
                                          </p:val>
                                        </p:tav>
                                        <p:tav tm="100000">
                                          <p:val>
                                            <p:fltVal val="0"/>
                                          </p:val>
                                        </p:tav>
                                      </p:tavLst>
                                    </p:anim>
                                    <p:animEffect transition="in" filter="fade">
                                      <p:cBhvr>
                                        <p:cTn id="91" dur="1000"/>
                                        <p:tgtEl>
                                          <p:spTgt spid="46"/>
                                        </p:tgtEl>
                                      </p:cBhvr>
                                    </p:animEffect>
                                  </p:childTnLst>
                                </p:cTn>
                              </p:par>
                              <p:par>
                                <p:cTn id="92" presetID="31" presetClass="entr" presetSubtype="0" fill="hold"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1000" fill="hold"/>
                                        <p:tgtEl>
                                          <p:spTgt spid="47"/>
                                        </p:tgtEl>
                                        <p:attrNameLst>
                                          <p:attrName>ppt_w</p:attrName>
                                        </p:attrNameLst>
                                      </p:cBhvr>
                                      <p:tavLst>
                                        <p:tav tm="0">
                                          <p:val>
                                            <p:fltVal val="0"/>
                                          </p:val>
                                        </p:tav>
                                        <p:tav tm="100000">
                                          <p:val>
                                            <p:strVal val="#ppt_w"/>
                                          </p:val>
                                        </p:tav>
                                      </p:tavLst>
                                    </p:anim>
                                    <p:anim calcmode="lin" valueType="num">
                                      <p:cBhvr>
                                        <p:cTn id="95" dur="1000" fill="hold"/>
                                        <p:tgtEl>
                                          <p:spTgt spid="47"/>
                                        </p:tgtEl>
                                        <p:attrNameLst>
                                          <p:attrName>ppt_h</p:attrName>
                                        </p:attrNameLst>
                                      </p:cBhvr>
                                      <p:tavLst>
                                        <p:tav tm="0">
                                          <p:val>
                                            <p:fltVal val="0"/>
                                          </p:val>
                                        </p:tav>
                                        <p:tav tm="100000">
                                          <p:val>
                                            <p:strVal val="#ppt_h"/>
                                          </p:val>
                                        </p:tav>
                                      </p:tavLst>
                                    </p:anim>
                                    <p:anim calcmode="lin" valueType="num">
                                      <p:cBhvr>
                                        <p:cTn id="96" dur="1000" fill="hold"/>
                                        <p:tgtEl>
                                          <p:spTgt spid="47"/>
                                        </p:tgtEl>
                                        <p:attrNameLst>
                                          <p:attrName>style.rotation</p:attrName>
                                        </p:attrNameLst>
                                      </p:cBhvr>
                                      <p:tavLst>
                                        <p:tav tm="0">
                                          <p:val>
                                            <p:fltVal val="90"/>
                                          </p:val>
                                        </p:tav>
                                        <p:tav tm="100000">
                                          <p:val>
                                            <p:fltVal val="0"/>
                                          </p:val>
                                        </p:tav>
                                      </p:tavLst>
                                    </p:anim>
                                    <p:animEffect transition="in" filter="fade">
                                      <p:cBhvr>
                                        <p:cTn id="97" dur="1000"/>
                                        <p:tgtEl>
                                          <p:spTgt spid="47"/>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1000" fill="hold"/>
                                        <p:tgtEl>
                                          <p:spTgt spid="56"/>
                                        </p:tgtEl>
                                        <p:attrNameLst>
                                          <p:attrName>ppt_w</p:attrName>
                                        </p:attrNameLst>
                                      </p:cBhvr>
                                      <p:tavLst>
                                        <p:tav tm="0">
                                          <p:val>
                                            <p:fltVal val="0"/>
                                          </p:val>
                                        </p:tav>
                                        <p:tav tm="100000">
                                          <p:val>
                                            <p:strVal val="#ppt_w"/>
                                          </p:val>
                                        </p:tav>
                                      </p:tavLst>
                                    </p:anim>
                                    <p:anim calcmode="lin" valueType="num">
                                      <p:cBhvr>
                                        <p:cTn id="102" dur="1000" fill="hold"/>
                                        <p:tgtEl>
                                          <p:spTgt spid="56"/>
                                        </p:tgtEl>
                                        <p:attrNameLst>
                                          <p:attrName>ppt_h</p:attrName>
                                        </p:attrNameLst>
                                      </p:cBhvr>
                                      <p:tavLst>
                                        <p:tav tm="0">
                                          <p:val>
                                            <p:fltVal val="0"/>
                                          </p:val>
                                        </p:tav>
                                        <p:tav tm="100000">
                                          <p:val>
                                            <p:strVal val="#ppt_h"/>
                                          </p:val>
                                        </p:tav>
                                      </p:tavLst>
                                    </p:anim>
                                    <p:animEffect transition="in" filter="fade">
                                      <p:cBhvr>
                                        <p:cTn id="103" dur="1000"/>
                                        <p:tgtEl>
                                          <p:spTgt spid="56"/>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63"/>
                                        </p:tgtEl>
                                        <p:attrNameLst>
                                          <p:attrName>style.visibility</p:attrName>
                                        </p:attrNameLst>
                                      </p:cBhvr>
                                      <p:to>
                                        <p:strVal val="visible"/>
                                      </p:to>
                                    </p:set>
                                    <p:anim calcmode="lin" valueType="num">
                                      <p:cBhvr>
                                        <p:cTn id="106" dur="1000" fill="hold"/>
                                        <p:tgtEl>
                                          <p:spTgt spid="63"/>
                                        </p:tgtEl>
                                        <p:attrNameLst>
                                          <p:attrName>ppt_w</p:attrName>
                                        </p:attrNameLst>
                                      </p:cBhvr>
                                      <p:tavLst>
                                        <p:tav tm="0">
                                          <p:val>
                                            <p:fltVal val="0"/>
                                          </p:val>
                                        </p:tav>
                                        <p:tav tm="100000">
                                          <p:val>
                                            <p:strVal val="#ppt_w"/>
                                          </p:val>
                                        </p:tav>
                                      </p:tavLst>
                                    </p:anim>
                                    <p:anim calcmode="lin" valueType="num">
                                      <p:cBhvr>
                                        <p:cTn id="107" dur="1000" fill="hold"/>
                                        <p:tgtEl>
                                          <p:spTgt spid="63"/>
                                        </p:tgtEl>
                                        <p:attrNameLst>
                                          <p:attrName>ppt_h</p:attrName>
                                        </p:attrNameLst>
                                      </p:cBhvr>
                                      <p:tavLst>
                                        <p:tav tm="0">
                                          <p:val>
                                            <p:fltVal val="0"/>
                                          </p:val>
                                        </p:tav>
                                        <p:tav tm="100000">
                                          <p:val>
                                            <p:strVal val="#ppt_h"/>
                                          </p:val>
                                        </p:tav>
                                      </p:tavLst>
                                    </p:anim>
                                    <p:animEffect transition="in" filter="fade">
                                      <p:cBhvr>
                                        <p:cTn id="108" dur="1000"/>
                                        <p:tgtEl>
                                          <p:spTgt spid="63"/>
                                        </p:tgtEl>
                                      </p:cBhvr>
                                    </p:animEffect>
                                  </p:childTnLst>
                                </p:cTn>
                              </p:par>
                            </p:childTnLst>
                          </p:cTn>
                        </p:par>
                        <p:par>
                          <p:cTn id="109" fill="hold">
                            <p:stCondLst>
                              <p:cond delay="9500"/>
                            </p:stCondLst>
                            <p:childTnLst>
                              <p:par>
                                <p:cTn id="110" presetID="42" presetClass="entr" presetSubtype="0" fill="hold" grpId="0" nodeType="after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fade">
                                      <p:cBhvr>
                                        <p:cTn id="112" dur="1000"/>
                                        <p:tgtEl>
                                          <p:spTgt spid="53"/>
                                        </p:tgtEl>
                                      </p:cBhvr>
                                    </p:animEffect>
                                    <p:anim calcmode="lin" valueType="num">
                                      <p:cBhvr>
                                        <p:cTn id="113" dur="1000" fill="hold"/>
                                        <p:tgtEl>
                                          <p:spTgt spid="53"/>
                                        </p:tgtEl>
                                        <p:attrNameLst>
                                          <p:attrName>ppt_x</p:attrName>
                                        </p:attrNameLst>
                                      </p:cBhvr>
                                      <p:tavLst>
                                        <p:tav tm="0">
                                          <p:val>
                                            <p:strVal val="#ppt_x"/>
                                          </p:val>
                                        </p:tav>
                                        <p:tav tm="100000">
                                          <p:val>
                                            <p:strVal val="#ppt_x"/>
                                          </p:val>
                                        </p:tav>
                                      </p:tavLst>
                                    </p:anim>
                                    <p:anim calcmode="lin" valueType="num">
                                      <p:cBhvr>
                                        <p:cTn id="114" dur="1000" fill="hold"/>
                                        <p:tgtEl>
                                          <p:spTgt spid="53"/>
                                        </p:tgtEl>
                                        <p:attrNameLst>
                                          <p:attrName>ppt_y</p:attrName>
                                        </p:attrNameLst>
                                      </p:cBhvr>
                                      <p:tavLst>
                                        <p:tav tm="0">
                                          <p:val>
                                            <p:strVal val="#ppt_y+.1"/>
                                          </p:val>
                                        </p:tav>
                                        <p:tav tm="100000">
                                          <p:val>
                                            <p:strVal val="#ppt_y"/>
                                          </p:val>
                                        </p:tav>
                                      </p:tavLst>
                                    </p:anim>
                                  </p:childTnLst>
                                </p:cTn>
                              </p:par>
                            </p:childTnLst>
                          </p:cTn>
                        </p:par>
                        <p:par>
                          <p:cTn id="115" fill="hold">
                            <p:stCondLst>
                              <p:cond delay="10500"/>
                            </p:stCondLst>
                            <p:childTnLst>
                              <p:par>
                                <p:cTn id="116" presetID="31" presetClass="entr" presetSubtype="0"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 calcmode="lin" valueType="num">
                                      <p:cBhvr>
                                        <p:cTn id="118" dur="1000" fill="hold"/>
                                        <p:tgtEl>
                                          <p:spTgt spid="36"/>
                                        </p:tgtEl>
                                        <p:attrNameLst>
                                          <p:attrName>ppt_w</p:attrName>
                                        </p:attrNameLst>
                                      </p:cBhvr>
                                      <p:tavLst>
                                        <p:tav tm="0">
                                          <p:val>
                                            <p:fltVal val="0"/>
                                          </p:val>
                                        </p:tav>
                                        <p:tav tm="100000">
                                          <p:val>
                                            <p:strVal val="#ppt_w"/>
                                          </p:val>
                                        </p:tav>
                                      </p:tavLst>
                                    </p:anim>
                                    <p:anim calcmode="lin" valueType="num">
                                      <p:cBhvr>
                                        <p:cTn id="119" dur="1000" fill="hold"/>
                                        <p:tgtEl>
                                          <p:spTgt spid="36"/>
                                        </p:tgtEl>
                                        <p:attrNameLst>
                                          <p:attrName>ppt_h</p:attrName>
                                        </p:attrNameLst>
                                      </p:cBhvr>
                                      <p:tavLst>
                                        <p:tav tm="0">
                                          <p:val>
                                            <p:fltVal val="0"/>
                                          </p:val>
                                        </p:tav>
                                        <p:tav tm="100000">
                                          <p:val>
                                            <p:strVal val="#ppt_h"/>
                                          </p:val>
                                        </p:tav>
                                      </p:tavLst>
                                    </p:anim>
                                    <p:anim calcmode="lin" valueType="num">
                                      <p:cBhvr>
                                        <p:cTn id="120" dur="1000" fill="hold"/>
                                        <p:tgtEl>
                                          <p:spTgt spid="36"/>
                                        </p:tgtEl>
                                        <p:attrNameLst>
                                          <p:attrName>style.rotation</p:attrName>
                                        </p:attrNameLst>
                                      </p:cBhvr>
                                      <p:tavLst>
                                        <p:tav tm="0">
                                          <p:val>
                                            <p:fltVal val="90"/>
                                          </p:val>
                                        </p:tav>
                                        <p:tav tm="100000">
                                          <p:val>
                                            <p:fltVal val="0"/>
                                          </p:val>
                                        </p:tav>
                                      </p:tavLst>
                                    </p:anim>
                                    <p:animEffect transition="in" filter="fade">
                                      <p:cBhvr>
                                        <p:cTn id="121" dur="1000"/>
                                        <p:tgtEl>
                                          <p:spTgt spid="36"/>
                                        </p:tgtEl>
                                      </p:cBhvr>
                                    </p:animEffect>
                                  </p:childTnLst>
                                </p:cTn>
                              </p:par>
                              <p:par>
                                <p:cTn id="122" presetID="31" presetClass="entr" presetSubtype="0" fill="hold" nodeType="withEffect">
                                  <p:stCondLst>
                                    <p:cond delay="0"/>
                                  </p:stCondLst>
                                  <p:childTnLst>
                                    <p:set>
                                      <p:cBhvr>
                                        <p:cTn id="123" dur="1" fill="hold">
                                          <p:stCondLst>
                                            <p:cond delay="0"/>
                                          </p:stCondLst>
                                        </p:cTn>
                                        <p:tgtEl>
                                          <p:spTgt spid="37"/>
                                        </p:tgtEl>
                                        <p:attrNameLst>
                                          <p:attrName>style.visibility</p:attrName>
                                        </p:attrNameLst>
                                      </p:cBhvr>
                                      <p:to>
                                        <p:strVal val="visible"/>
                                      </p:to>
                                    </p:set>
                                    <p:anim calcmode="lin" valueType="num">
                                      <p:cBhvr>
                                        <p:cTn id="124" dur="1000" fill="hold"/>
                                        <p:tgtEl>
                                          <p:spTgt spid="37"/>
                                        </p:tgtEl>
                                        <p:attrNameLst>
                                          <p:attrName>ppt_w</p:attrName>
                                        </p:attrNameLst>
                                      </p:cBhvr>
                                      <p:tavLst>
                                        <p:tav tm="0">
                                          <p:val>
                                            <p:fltVal val="0"/>
                                          </p:val>
                                        </p:tav>
                                        <p:tav tm="100000">
                                          <p:val>
                                            <p:strVal val="#ppt_w"/>
                                          </p:val>
                                        </p:tav>
                                      </p:tavLst>
                                    </p:anim>
                                    <p:anim calcmode="lin" valueType="num">
                                      <p:cBhvr>
                                        <p:cTn id="125" dur="1000" fill="hold"/>
                                        <p:tgtEl>
                                          <p:spTgt spid="37"/>
                                        </p:tgtEl>
                                        <p:attrNameLst>
                                          <p:attrName>ppt_h</p:attrName>
                                        </p:attrNameLst>
                                      </p:cBhvr>
                                      <p:tavLst>
                                        <p:tav tm="0">
                                          <p:val>
                                            <p:fltVal val="0"/>
                                          </p:val>
                                        </p:tav>
                                        <p:tav tm="100000">
                                          <p:val>
                                            <p:strVal val="#ppt_h"/>
                                          </p:val>
                                        </p:tav>
                                      </p:tavLst>
                                    </p:anim>
                                    <p:anim calcmode="lin" valueType="num">
                                      <p:cBhvr>
                                        <p:cTn id="126" dur="1000" fill="hold"/>
                                        <p:tgtEl>
                                          <p:spTgt spid="37"/>
                                        </p:tgtEl>
                                        <p:attrNameLst>
                                          <p:attrName>style.rotation</p:attrName>
                                        </p:attrNameLst>
                                      </p:cBhvr>
                                      <p:tavLst>
                                        <p:tav tm="0">
                                          <p:val>
                                            <p:fltVal val="90"/>
                                          </p:val>
                                        </p:tav>
                                        <p:tav tm="100000">
                                          <p:val>
                                            <p:fltVal val="0"/>
                                          </p:val>
                                        </p:tav>
                                      </p:tavLst>
                                    </p:anim>
                                    <p:animEffect transition="in" filter="fade">
                                      <p:cBhvr>
                                        <p:cTn id="127" dur="1000"/>
                                        <p:tgtEl>
                                          <p:spTgt spid="37"/>
                                        </p:tgtEl>
                                      </p:cBhvr>
                                    </p:animEffect>
                                  </p:childTnLst>
                                </p:cTn>
                              </p:par>
                            </p:childTnLst>
                          </p:cTn>
                        </p:par>
                        <p:par>
                          <p:cTn id="128" fill="hold">
                            <p:stCondLst>
                              <p:cond delay="1150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1000" fill="hold"/>
                                        <p:tgtEl>
                                          <p:spTgt spid="57"/>
                                        </p:tgtEl>
                                        <p:attrNameLst>
                                          <p:attrName>ppt_w</p:attrName>
                                        </p:attrNameLst>
                                      </p:cBhvr>
                                      <p:tavLst>
                                        <p:tav tm="0">
                                          <p:val>
                                            <p:fltVal val="0"/>
                                          </p:val>
                                        </p:tav>
                                        <p:tav tm="100000">
                                          <p:val>
                                            <p:strVal val="#ppt_w"/>
                                          </p:val>
                                        </p:tav>
                                      </p:tavLst>
                                    </p:anim>
                                    <p:anim calcmode="lin" valueType="num">
                                      <p:cBhvr>
                                        <p:cTn id="132" dur="1000" fill="hold"/>
                                        <p:tgtEl>
                                          <p:spTgt spid="57"/>
                                        </p:tgtEl>
                                        <p:attrNameLst>
                                          <p:attrName>ppt_h</p:attrName>
                                        </p:attrNameLst>
                                      </p:cBhvr>
                                      <p:tavLst>
                                        <p:tav tm="0">
                                          <p:val>
                                            <p:fltVal val="0"/>
                                          </p:val>
                                        </p:tav>
                                        <p:tav tm="100000">
                                          <p:val>
                                            <p:strVal val="#ppt_h"/>
                                          </p:val>
                                        </p:tav>
                                      </p:tavLst>
                                    </p:anim>
                                    <p:animEffect transition="in" filter="fade">
                                      <p:cBhvr>
                                        <p:cTn id="133" dur="10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p:cTn id="136" dur="1000" fill="hold"/>
                                        <p:tgtEl>
                                          <p:spTgt spid="64"/>
                                        </p:tgtEl>
                                        <p:attrNameLst>
                                          <p:attrName>ppt_w</p:attrName>
                                        </p:attrNameLst>
                                      </p:cBhvr>
                                      <p:tavLst>
                                        <p:tav tm="0">
                                          <p:val>
                                            <p:fltVal val="0"/>
                                          </p:val>
                                        </p:tav>
                                        <p:tav tm="100000">
                                          <p:val>
                                            <p:strVal val="#ppt_w"/>
                                          </p:val>
                                        </p:tav>
                                      </p:tavLst>
                                    </p:anim>
                                    <p:anim calcmode="lin" valueType="num">
                                      <p:cBhvr>
                                        <p:cTn id="137" dur="1000" fill="hold"/>
                                        <p:tgtEl>
                                          <p:spTgt spid="64"/>
                                        </p:tgtEl>
                                        <p:attrNameLst>
                                          <p:attrName>ppt_h</p:attrName>
                                        </p:attrNameLst>
                                      </p:cBhvr>
                                      <p:tavLst>
                                        <p:tav tm="0">
                                          <p:val>
                                            <p:fltVal val="0"/>
                                          </p:val>
                                        </p:tav>
                                        <p:tav tm="100000">
                                          <p:val>
                                            <p:strVal val="#ppt_h"/>
                                          </p:val>
                                        </p:tav>
                                      </p:tavLst>
                                    </p:anim>
                                    <p:animEffect transition="in" filter="fade">
                                      <p:cBhvr>
                                        <p:cTn id="138" dur="1000"/>
                                        <p:tgtEl>
                                          <p:spTgt spid="64"/>
                                        </p:tgtEl>
                                      </p:cBhvr>
                                    </p:animEffect>
                                  </p:childTnLst>
                                </p:cTn>
                              </p:par>
                            </p:childTnLst>
                          </p:cTn>
                        </p:par>
                        <p:par>
                          <p:cTn id="139" fill="hold">
                            <p:stCondLst>
                              <p:cond delay="12500"/>
                            </p:stCondLst>
                            <p:childTnLst>
                              <p:par>
                                <p:cTn id="140" presetID="42" presetClass="entr" presetSubtype="0" fill="hold" grpId="0"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fade">
                                      <p:cBhvr>
                                        <p:cTn id="142" dur="1000"/>
                                        <p:tgtEl>
                                          <p:spTgt spid="51"/>
                                        </p:tgtEl>
                                      </p:cBhvr>
                                    </p:animEffect>
                                    <p:anim calcmode="lin" valueType="num">
                                      <p:cBhvr>
                                        <p:cTn id="143" dur="1000" fill="hold"/>
                                        <p:tgtEl>
                                          <p:spTgt spid="51"/>
                                        </p:tgtEl>
                                        <p:attrNameLst>
                                          <p:attrName>ppt_x</p:attrName>
                                        </p:attrNameLst>
                                      </p:cBhvr>
                                      <p:tavLst>
                                        <p:tav tm="0">
                                          <p:val>
                                            <p:strVal val="#ppt_x"/>
                                          </p:val>
                                        </p:tav>
                                        <p:tav tm="100000">
                                          <p:val>
                                            <p:strVal val="#ppt_x"/>
                                          </p:val>
                                        </p:tav>
                                      </p:tavLst>
                                    </p:anim>
                                    <p:anim calcmode="lin" valueType="num">
                                      <p:cBhvr>
                                        <p:cTn id="14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1" grpId="0" animBg="1"/>
      <p:bldP spid="36" grpId="0" animBg="1"/>
      <p:bldP spid="31" grpId="0" animBg="1"/>
      <p:bldP spid="50" grpId="0"/>
      <p:bldP spid="51" grpId="0"/>
      <p:bldP spid="52" grpId="0"/>
      <p:bldP spid="53" grpId="0"/>
      <p:bldP spid="54" grpId="0"/>
      <p:bldP spid="55" grpId="0" animBg="1"/>
      <p:bldP spid="56" grpId="0" animBg="1"/>
      <p:bldP spid="57" grpId="0" animBg="1"/>
      <p:bldP spid="58" grpId="0" animBg="1"/>
      <p:bldP spid="59"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1401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2018-11-20T17:35:02Z</dcterms:modified>
</cp:coreProperties>
</file>