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0653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80BAE613-1915-4C4B-B53C-AEBD0A10C622}"/>
              </a:ext>
            </a:extLst>
          </p:cNvPr>
          <p:cNvSpPr/>
          <p:nvPr/>
        </p:nvSpPr>
        <p:spPr>
          <a:xfrm rot="1765164">
            <a:off x="4609421" y="1008215"/>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D74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D75295-A7C1-437C-A414-239A1FB2F32D}"/>
              </a:ext>
            </a:extLst>
          </p:cNvPr>
          <p:cNvSpPr/>
          <p:nvPr/>
        </p:nvSpPr>
        <p:spPr>
          <a:xfrm rot="1765164">
            <a:off x="3987629" y="23798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24A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3A5E797-B5F1-42A7-B264-1822248D59FB}"/>
              </a:ext>
            </a:extLst>
          </p:cNvPr>
          <p:cNvSpPr/>
          <p:nvPr/>
        </p:nvSpPr>
        <p:spPr>
          <a:xfrm rot="1765164">
            <a:off x="3365837" y="37514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CCA1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EFECFDE-1E49-4AA9-93BF-4A0F1C05BDF6}"/>
              </a:ext>
            </a:extLst>
          </p:cNvPr>
          <p:cNvSpPr/>
          <p:nvPr/>
        </p:nvSpPr>
        <p:spPr>
          <a:xfrm rot="1765164">
            <a:off x="2753189" y="51230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2FA4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EE16E11-5B1F-430B-A3FC-DF7F19FF00FA}"/>
              </a:ext>
            </a:extLst>
          </p:cNvPr>
          <p:cNvSpPr/>
          <p:nvPr/>
        </p:nvSpPr>
        <p:spPr>
          <a:xfrm flipH="1" flipV="1">
            <a:off x="2818228" y="-857"/>
            <a:ext cx="9373773" cy="6858000"/>
          </a:xfrm>
          <a:custGeom>
            <a:avLst/>
            <a:gdLst>
              <a:gd name="connsiteX0" fmla="*/ 6236512 w 9373773"/>
              <a:gd name="connsiteY0" fmla="*/ 6858000 h 6858000"/>
              <a:gd name="connsiteX1" fmla="*/ 1753773 w 9373773"/>
              <a:gd name="connsiteY1" fmla="*/ 6858000 h 6858000"/>
              <a:gd name="connsiteX2" fmla="*/ 0 w 9373773"/>
              <a:gd name="connsiteY2" fmla="*/ 6858000 h 6858000"/>
              <a:gd name="connsiteX3" fmla="*/ 0 w 9373773"/>
              <a:gd name="connsiteY3" fmla="*/ 0 h 6858000"/>
              <a:gd name="connsiteX4" fmla="*/ 1753773 w 9373773"/>
              <a:gd name="connsiteY4" fmla="*/ 0 h 6858000"/>
              <a:gd name="connsiteX5" fmla="*/ 9373773 w 9373773"/>
              <a:gd name="connsiteY5" fmla="*/ 0 h 6858000"/>
              <a:gd name="connsiteX6" fmla="*/ 6653996 w 9373773"/>
              <a:gd name="connsiteY6" fmla="*/ 6026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73773" h="6858000">
                <a:moveTo>
                  <a:pt x="6236512" y="6858000"/>
                </a:moveTo>
                <a:lnTo>
                  <a:pt x="1753773" y="6858000"/>
                </a:lnTo>
                <a:lnTo>
                  <a:pt x="0" y="6858000"/>
                </a:lnTo>
                <a:lnTo>
                  <a:pt x="0" y="0"/>
                </a:lnTo>
                <a:lnTo>
                  <a:pt x="1753773" y="0"/>
                </a:lnTo>
                <a:lnTo>
                  <a:pt x="9373773" y="0"/>
                </a:lnTo>
                <a:lnTo>
                  <a:pt x="6653996" y="6026200"/>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1E27B9C0-50C5-490E-90A3-AF874A8EBDE6}"/>
              </a:ext>
            </a:extLst>
          </p:cNvPr>
          <p:cNvSpPr/>
          <p:nvPr/>
        </p:nvSpPr>
        <p:spPr>
          <a:xfrm>
            <a:off x="4476339" y="9144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32B019D-D5C6-42D2-B684-E2DD423E4734}"/>
              </a:ext>
            </a:extLst>
          </p:cNvPr>
          <p:cNvSpPr txBox="1"/>
          <p:nvPr/>
        </p:nvSpPr>
        <p:spPr>
          <a:xfrm>
            <a:off x="8508843" y="914400"/>
            <a:ext cx="3835557" cy="1264962"/>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Freeform: Shape 20">
            <a:extLst>
              <a:ext uri="{FF2B5EF4-FFF2-40B4-BE49-F238E27FC236}">
                <a16:creationId xmlns:a16="http://schemas.microsoft.com/office/drawing/2014/main" id="{493C16DD-CEC1-4ECA-83D4-F7096B3EE754}"/>
              </a:ext>
            </a:extLst>
          </p:cNvPr>
          <p:cNvSpPr/>
          <p:nvPr/>
        </p:nvSpPr>
        <p:spPr>
          <a:xfrm>
            <a:off x="3854547" y="22860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139189B-7C63-40B6-BD20-0DF01500CADA}"/>
              </a:ext>
            </a:extLst>
          </p:cNvPr>
          <p:cNvSpPr txBox="1"/>
          <p:nvPr/>
        </p:nvSpPr>
        <p:spPr>
          <a:xfrm>
            <a:off x="7877907" y="2286000"/>
            <a:ext cx="3835557" cy="1264962"/>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CC8B395B-E7B7-4011-9DA8-1F3E22B5904C}"/>
              </a:ext>
            </a:extLst>
          </p:cNvPr>
          <p:cNvSpPr/>
          <p:nvPr/>
        </p:nvSpPr>
        <p:spPr>
          <a:xfrm>
            <a:off x="3232755" y="36576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332D253-95AE-4245-A208-908751E4A446}"/>
              </a:ext>
            </a:extLst>
          </p:cNvPr>
          <p:cNvSpPr txBox="1"/>
          <p:nvPr/>
        </p:nvSpPr>
        <p:spPr>
          <a:xfrm>
            <a:off x="7256115" y="3657600"/>
            <a:ext cx="3835557" cy="1264962"/>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Freeform: Shape 26">
            <a:extLst>
              <a:ext uri="{FF2B5EF4-FFF2-40B4-BE49-F238E27FC236}">
                <a16:creationId xmlns:a16="http://schemas.microsoft.com/office/drawing/2014/main" id="{A518CE6D-749B-446A-8196-DCA9A5C9C547}"/>
              </a:ext>
            </a:extLst>
          </p:cNvPr>
          <p:cNvSpPr/>
          <p:nvPr/>
        </p:nvSpPr>
        <p:spPr>
          <a:xfrm>
            <a:off x="2620107" y="50292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A45D4F4-27CE-4A11-AC5C-C9817B9B5D55}"/>
              </a:ext>
            </a:extLst>
          </p:cNvPr>
          <p:cNvSpPr txBox="1"/>
          <p:nvPr/>
        </p:nvSpPr>
        <p:spPr>
          <a:xfrm>
            <a:off x="6664300" y="5029200"/>
            <a:ext cx="3835557" cy="1264962"/>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D58F418B-1B48-4F03-9E59-384426649ABA}"/>
              </a:ext>
            </a:extLst>
          </p:cNvPr>
          <p:cNvSpPr txBox="1"/>
          <p:nvPr/>
        </p:nvSpPr>
        <p:spPr>
          <a:xfrm>
            <a:off x="348262" y="1655352"/>
            <a:ext cx="3153881" cy="2492990"/>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DF4E6E60-EDA3-4562-A3D9-F0FFA673784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69725F32-E253-4540-8D21-0A777CC488E4}"/>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2" name="Group 1">
            <a:extLst>
              <a:ext uri="{FF2B5EF4-FFF2-40B4-BE49-F238E27FC236}">
                <a16:creationId xmlns:a16="http://schemas.microsoft.com/office/drawing/2014/main" id="{C623A109-CDFD-4056-9568-2180FCFE058F}"/>
              </a:ext>
            </a:extLst>
          </p:cNvPr>
          <p:cNvGrpSpPr/>
          <p:nvPr/>
        </p:nvGrpSpPr>
        <p:grpSpPr>
          <a:xfrm>
            <a:off x="4939947" y="1018775"/>
            <a:ext cx="3469836" cy="726353"/>
            <a:chOff x="4939947" y="1018775"/>
            <a:chExt cx="3469836" cy="726353"/>
          </a:xfrm>
        </p:grpSpPr>
        <p:sp>
          <p:nvSpPr>
            <p:cNvPr id="47" name="Freeform 13">
              <a:extLst>
                <a:ext uri="{FF2B5EF4-FFF2-40B4-BE49-F238E27FC236}">
                  <a16:creationId xmlns:a16="http://schemas.microsoft.com/office/drawing/2014/main" id="{A8250256-E80B-4A44-AAE3-72255D686C89}"/>
                </a:ext>
              </a:extLst>
            </p:cNvPr>
            <p:cNvSpPr>
              <a:spLocks noChangeAspect="1" noChangeArrowheads="1"/>
            </p:cNvSpPr>
            <p:nvPr/>
          </p:nvSpPr>
          <p:spPr bwMode="auto">
            <a:xfrm rot="21480000">
              <a:off x="4939947" y="1175888"/>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grpSp>
          <p:nvGrpSpPr>
            <p:cNvPr id="56" name="Group 55">
              <a:extLst>
                <a:ext uri="{FF2B5EF4-FFF2-40B4-BE49-F238E27FC236}">
                  <a16:creationId xmlns:a16="http://schemas.microsoft.com/office/drawing/2014/main" id="{2A5DFD38-09E6-4768-B611-B9A641DDDBBA}"/>
                </a:ext>
              </a:extLst>
            </p:cNvPr>
            <p:cNvGrpSpPr/>
            <p:nvPr/>
          </p:nvGrpSpPr>
          <p:grpSpPr>
            <a:xfrm>
              <a:off x="5489657" y="1018775"/>
              <a:ext cx="2920126" cy="726353"/>
              <a:chOff x="5489657" y="1018775"/>
              <a:chExt cx="2920126" cy="726353"/>
            </a:xfrm>
          </p:grpSpPr>
          <p:sp>
            <p:nvSpPr>
              <p:cNvPr id="44" name="TextBox 43">
                <a:extLst>
                  <a:ext uri="{FF2B5EF4-FFF2-40B4-BE49-F238E27FC236}">
                    <a16:creationId xmlns:a16="http://schemas.microsoft.com/office/drawing/2014/main" id="{D105691D-7454-44F1-8302-17747F07B283}"/>
                  </a:ext>
                </a:extLst>
              </p:cNvPr>
              <p:cNvSpPr txBox="1"/>
              <p:nvPr/>
            </p:nvSpPr>
            <p:spPr>
              <a:xfrm rot="21600000">
                <a:off x="7670947" y="10187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2" name="TextBox 51">
                <a:extLst>
                  <a:ext uri="{FF2B5EF4-FFF2-40B4-BE49-F238E27FC236}">
                    <a16:creationId xmlns:a16="http://schemas.microsoft.com/office/drawing/2014/main" id="{3E62AD26-3587-4DD2-B958-CE604DD1C3A7}"/>
                  </a:ext>
                </a:extLst>
              </p:cNvPr>
              <p:cNvSpPr txBox="1"/>
              <p:nvPr/>
            </p:nvSpPr>
            <p:spPr>
              <a:xfrm>
                <a:off x="5489657" y="1193047"/>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01</a:t>
                </a:r>
              </a:p>
            </p:txBody>
          </p:sp>
        </p:grpSp>
      </p:grpSp>
      <p:grpSp>
        <p:nvGrpSpPr>
          <p:cNvPr id="3" name="Group 2">
            <a:extLst>
              <a:ext uri="{FF2B5EF4-FFF2-40B4-BE49-F238E27FC236}">
                <a16:creationId xmlns:a16="http://schemas.microsoft.com/office/drawing/2014/main" id="{1854B191-B6B4-4403-80E6-3AB80BA48C9A}"/>
              </a:ext>
            </a:extLst>
          </p:cNvPr>
          <p:cNvGrpSpPr/>
          <p:nvPr/>
        </p:nvGrpSpPr>
        <p:grpSpPr>
          <a:xfrm>
            <a:off x="4330640" y="2377817"/>
            <a:ext cx="3433537" cy="726353"/>
            <a:chOff x="4330640" y="2377817"/>
            <a:chExt cx="3433537" cy="726353"/>
          </a:xfrm>
        </p:grpSpPr>
        <p:sp>
          <p:nvSpPr>
            <p:cNvPr id="48" name="Freeform 6">
              <a:extLst>
                <a:ext uri="{FF2B5EF4-FFF2-40B4-BE49-F238E27FC236}">
                  <a16:creationId xmlns:a16="http://schemas.microsoft.com/office/drawing/2014/main" id="{3788EC20-C666-41E9-A5EE-A620A638ACFF}"/>
                </a:ext>
              </a:extLst>
            </p:cNvPr>
            <p:cNvSpPr>
              <a:spLocks noChangeAspect="1" noChangeArrowheads="1"/>
            </p:cNvSpPr>
            <p:nvPr/>
          </p:nvSpPr>
          <p:spPr bwMode="auto">
            <a:xfrm rot="21480000">
              <a:off x="4330640" y="2527337"/>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grpSp>
          <p:nvGrpSpPr>
            <p:cNvPr id="57" name="Group 56">
              <a:extLst>
                <a:ext uri="{FF2B5EF4-FFF2-40B4-BE49-F238E27FC236}">
                  <a16:creationId xmlns:a16="http://schemas.microsoft.com/office/drawing/2014/main" id="{C6D1705D-6474-4696-8D6C-08AB755483FB}"/>
                </a:ext>
              </a:extLst>
            </p:cNvPr>
            <p:cNvGrpSpPr/>
            <p:nvPr/>
          </p:nvGrpSpPr>
          <p:grpSpPr>
            <a:xfrm>
              <a:off x="4842194" y="2377817"/>
              <a:ext cx="2921983" cy="726353"/>
              <a:chOff x="4842194" y="2377817"/>
              <a:chExt cx="2921983" cy="726353"/>
            </a:xfrm>
          </p:grpSpPr>
          <p:sp>
            <p:nvSpPr>
              <p:cNvPr id="49" name="TextBox 48">
                <a:extLst>
                  <a:ext uri="{FF2B5EF4-FFF2-40B4-BE49-F238E27FC236}">
                    <a16:creationId xmlns:a16="http://schemas.microsoft.com/office/drawing/2014/main" id="{E81847F4-58D4-4AA1-90DE-09CC9A4D9FC7}"/>
                  </a:ext>
                </a:extLst>
              </p:cNvPr>
              <p:cNvSpPr txBox="1"/>
              <p:nvPr/>
            </p:nvSpPr>
            <p:spPr>
              <a:xfrm rot="21600000">
                <a:off x="7025341" y="2377817"/>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3" name="TextBox 52">
                <a:extLst>
                  <a:ext uri="{FF2B5EF4-FFF2-40B4-BE49-F238E27FC236}">
                    <a16:creationId xmlns:a16="http://schemas.microsoft.com/office/drawing/2014/main" id="{6F9CE204-ED4F-492F-BD44-E133AEAD327B}"/>
                  </a:ext>
                </a:extLst>
              </p:cNvPr>
              <p:cNvSpPr txBox="1"/>
              <p:nvPr/>
            </p:nvSpPr>
            <p:spPr>
              <a:xfrm>
                <a:off x="4842194" y="2574179"/>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02</a:t>
                </a:r>
              </a:p>
            </p:txBody>
          </p:sp>
        </p:grpSp>
      </p:grpSp>
      <p:grpSp>
        <p:nvGrpSpPr>
          <p:cNvPr id="4" name="Group 3">
            <a:extLst>
              <a:ext uri="{FF2B5EF4-FFF2-40B4-BE49-F238E27FC236}">
                <a16:creationId xmlns:a16="http://schemas.microsoft.com/office/drawing/2014/main" id="{30C2664F-38EF-40BF-A0D7-98D4A8E67CCA}"/>
              </a:ext>
            </a:extLst>
          </p:cNvPr>
          <p:cNvGrpSpPr/>
          <p:nvPr/>
        </p:nvGrpSpPr>
        <p:grpSpPr>
          <a:xfrm>
            <a:off x="3741960" y="3785164"/>
            <a:ext cx="3377794" cy="726353"/>
            <a:chOff x="3741960" y="3785164"/>
            <a:chExt cx="3377794" cy="726353"/>
          </a:xfrm>
        </p:grpSpPr>
        <p:sp>
          <p:nvSpPr>
            <p:cNvPr id="46" name="Freeform 17">
              <a:extLst>
                <a:ext uri="{FF2B5EF4-FFF2-40B4-BE49-F238E27FC236}">
                  <a16:creationId xmlns:a16="http://schemas.microsoft.com/office/drawing/2014/main" id="{503BD8B9-00C4-4069-B3C2-F52F135E6F6F}"/>
                </a:ext>
              </a:extLst>
            </p:cNvPr>
            <p:cNvSpPr>
              <a:spLocks noChangeAspect="1" noChangeArrowheads="1"/>
            </p:cNvSpPr>
            <p:nvPr/>
          </p:nvSpPr>
          <p:spPr bwMode="auto">
            <a:xfrm rot="21480000">
              <a:off x="3741960" y="3992893"/>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grpSp>
          <p:nvGrpSpPr>
            <p:cNvPr id="58" name="Group 57">
              <a:extLst>
                <a:ext uri="{FF2B5EF4-FFF2-40B4-BE49-F238E27FC236}">
                  <a16:creationId xmlns:a16="http://schemas.microsoft.com/office/drawing/2014/main" id="{9C7A3D18-19FE-49C1-85ED-5B1B5E1CCD9F}"/>
                </a:ext>
              </a:extLst>
            </p:cNvPr>
            <p:cNvGrpSpPr/>
            <p:nvPr/>
          </p:nvGrpSpPr>
          <p:grpSpPr>
            <a:xfrm>
              <a:off x="4257398" y="3785164"/>
              <a:ext cx="2862356" cy="726353"/>
              <a:chOff x="4257398" y="3785164"/>
              <a:chExt cx="2862356" cy="726353"/>
            </a:xfrm>
          </p:grpSpPr>
          <p:sp>
            <p:nvSpPr>
              <p:cNvPr id="50" name="TextBox 49">
                <a:extLst>
                  <a:ext uri="{FF2B5EF4-FFF2-40B4-BE49-F238E27FC236}">
                    <a16:creationId xmlns:a16="http://schemas.microsoft.com/office/drawing/2014/main" id="{E153B57C-E59C-4B75-AA6B-D8734C54C569}"/>
                  </a:ext>
                </a:extLst>
              </p:cNvPr>
              <p:cNvSpPr txBox="1"/>
              <p:nvPr/>
            </p:nvSpPr>
            <p:spPr>
              <a:xfrm rot="21600000">
                <a:off x="6380918" y="378516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4" name="TextBox 53">
                <a:extLst>
                  <a:ext uri="{FF2B5EF4-FFF2-40B4-BE49-F238E27FC236}">
                    <a16:creationId xmlns:a16="http://schemas.microsoft.com/office/drawing/2014/main" id="{6F7B224E-E6BD-4C74-948B-D29BB84AA596}"/>
                  </a:ext>
                </a:extLst>
              </p:cNvPr>
              <p:cNvSpPr txBox="1"/>
              <p:nvPr/>
            </p:nvSpPr>
            <p:spPr>
              <a:xfrm>
                <a:off x="4257398" y="3982472"/>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03</a:t>
                </a:r>
              </a:p>
            </p:txBody>
          </p:sp>
        </p:grpSp>
      </p:grpSp>
      <p:grpSp>
        <p:nvGrpSpPr>
          <p:cNvPr id="5" name="Group 4">
            <a:extLst>
              <a:ext uri="{FF2B5EF4-FFF2-40B4-BE49-F238E27FC236}">
                <a16:creationId xmlns:a16="http://schemas.microsoft.com/office/drawing/2014/main" id="{9E7E2D38-172F-4751-BEE1-57DEBC23505A}"/>
              </a:ext>
            </a:extLst>
          </p:cNvPr>
          <p:cNvGrpSpPr/>
          <p:nvPr/>
        </p:nvGrpSpPr>
        <p:grpSpPr>
          <a:xfrm>
            <a:off x="3104690" y="5133575"/>
            <a:ext cx="3467057" cy="726353"/>
            <a:chOff x="3104690" y="5133575"/>
            <a:chExt cx="3467057" cy="726353"/>
          </a:xfrm>
        </p:grpSpPr>
        <p:sp>
          <p:nvSpPr>
            <p:cNvPr id="45" name="Freeform 18">
              <a:extLst>
                <a:ext uri="{FF2B5EF4-FFF2-40B4-BE49-F238E27FC236}">
                  <a16:creationId xmlns:a16="http://schemas.microsoft.com/office/drawing/2014/main" id="{F872C09D-55D3-4DB4-8879-A1DAD8DAE208}"/>
                </a:ext>
              </a:extLst>
            </p:cNvPr>
            <p:cNvSpPr>
              <a:spLocks noChangeAspect="1" noChangeArrowheads="1"/>
            </p:cNvSpPr>
            <p:nvPr/>
          </p:nvSpPr>
          <p:spPr bwMode="auto">
            <a:xfrm rot="21480000">
              <a:off x="3104690" y="5291817"/>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1" name="TextBox 50">
              <a:extLst>
                <a:ext uri="{FF2B5EF4-FFF2-40B4-BE49-F238E27FC236}">
                  <a16:creationId xmlns:a16="http://schemas.microsoft.com/office/drawing/2014/main" id="{799FACC6-FF01-4BE0-ADF6-2F7B6CE9F993}"/>
                </a:ext>
              </a:extLst>
            </p:cNvPr>
            <p:cNvSpPr txBox="1"/>
            <p:nvPr/>
          </p:nvSpPr>
          <p:spPr>
            <a:xfrm rot="21600000">
              <a:off x="5832911" y="51335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5" name="TextBox 54">
              <a:extLst>
                <a:ext uri="{FF2B5EF4-FFF2-40B4-BE49-F238E27FC236}">
                  <a16:creationId xmlns:a16="http://schemas.microsoft.com/office/drawing/2014/main" id="{7AE577E0-321A-4A8D-9347-4E9A5164D834}"/>
                </a:ext>
              </a:extLst>
            </p:cNvPr>
            <p:cNvSpPr txBox="1"/>
            <p:nvPr/>
          </p:nvSpPr>
          <p:spPr>
            <a:xfrm>
              <a:off x="3647798" y="5338083"/>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04</a:t>
              </a:r>
            </a:p>
          </p:txBody>
        </p:sp>
      </p:grpSp>
      <p:pic>
        <p:nvPicPr>
          <p:cNvPr id="38" name="Picture 37">
            <a:hlinkClick r:id="rId2"/>
            <a:extLst>
              <a:ext uri="{FF2B5EF4-FFF2-40B4-BE49-F238E27FC236}">
                <a16:creationId xmlns:a16="http://schemas.microsoft.com/office/drawing/2014/main" id="{11EBD440-C173-40D8-B933-B955204081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840708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xEl>
                                              <p:pRg st="0" end="0"/>
                                            </p:txEl>
                                          </p:spTgt>
                                        </p:tgtEl>
                                        <p:attrNameLst>
                                          <p:attrName>style.visibility</p:attrName>
                                        </p:attrNameLst>
                                      </p:cBhvr>
                                      <p:to>
                                        <p:strVal val="visible"/>
                                      </p:to>
                                    </p:set>
                                    <p:animEffect transition="in" filter="fade">
                                      <p:cBhvr>
                                        <p:cTn id="11" dur="500"/>
                                        <p:tgtEl>
                                          <p:spTgt spid="35">
                                            <p:txEl>
                                              <p:pRg st="0" end="0"/>
                                            </p:txEl>
                                          </p:spTgt>
                                        </p:tgtEl>
                                      </p:cBhvr>
                                    </p:animEffect>
                                    <p:anim calcmode="lin" valueType="num">
                                      <p:cBhvr>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fade">
                                      <p:cBhvr>
                                        <p:cTn id="17" dur="500"/>
                                        <p:tgtEl>
                                          <p:spTgt spid="35">
                                            <p:txEl>
                                              <p:pRg st="2" end="2"/>
                                            </p:txEl>
                                          </p:spTgt>
                                        </p:tgtEl>
                                      </p:cBhvr>
                                    </p:animEffect>
                                    <p:anim calcmode="lin" valueType="num">
                                      <p:cBhvr>
                                        <p:cTn id="18" dur="500" fill="hold"/>
                                        <p:tgtEl>
                                          <p:spTgt spid="3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5">
                                            <p:txEl>
                                              <p:pRg st="3" end="3"/>
                                            </p:txEl>
                                          </p:spTgt>
                                        </p:tgtEl>
                                        <p:attrNameLst>
                                          <p:attrName>style.visibility</p:attrName>
                                        </p:attrNameLst>
                                      </p:cBhvr>
                                      <p:to>
                                        <p:strVal val="visible"/>
                                      </p:to>
                                    </p:set>
                                    <p:animEffect transition="in" filter="fade">
                                      <p:cBhvr>
                                        <p:cTn id="23" dur="500"/>
                                        <p:tgtEl>
                                          <p:spTgt spid="35">
                                            <p:txEl>
                                              <p:pRg st="3" end="3"/>
                                            </p:txEl>
                                          </p:spTgt>
                                        </p:tgtEl>
                                      </p:cBhvr>
                                    </p:animEffect>
                                    <p:anim calcmode="lin" valueType="num">
                                      <p:cBhvr>
                                        <p:cTn id="24" dur="5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anim calcmode="lin" valueType="num">
                                      <p:cBhvr>
                                        <p:cTn id="30"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7">
                                            <p:txEl>
                                              <p:pRg st="2" end="2"/>
                                            </p:txEl>
                                          </p:spTgt>
                                        </p:tgtEl>
                                        <p:attrNameLst>
                                          <p:attrName>style.visibility</p:attrName>
                                        </p:attrNameLst>
                                      </p:cBhvr>
                                      <p:to>
                                        <p:strVal val="visible"/>
                                      </p:to>
                                    </p:set>
                                    <p:animEffect transition="in" filter="fade">
                                      <p:cBhvr>
                                        <p:cTn id="35" dur="500"/>
                                        <p:tgtEl>
                                          <p:spTgt spid="37">
                                            <p:txEl>
                                              <p:pRg st="2" end="2"/>
                                            </p:txEl>
                                          </p:spTgt>
                                        </p:tgtEl>
                                      </p:cBhvr>
                                    </p:animEffect>
                                    <p:anim calcmode="lin" valueType="num">
                                      <p:cBhvr>
                                        <p:cTn id="36"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7">
                                            <p:txEl>
                                              <p:pRg st="4" end="4"/>
                                            </p:txEl>
                                          </p:spTgt>
                                        </p:tgtEl>
                                        <p:attrNameLst>
                                          <p:attrName>style.visibility</p:attrName>
                                        </p:attrNameLst>
                                      </p:cBhvr>
                                      <p:to>
                                        <p:strVal val="visible"/>
                                      </p:to>
                                    </p:set>
                                    <p:animEffect transition="in" filter="fade">
                                      <p:cBhvr>
                                        <p:cTn id="41" dur="500"/>
                                        <p:tgtEl>
                                          <p:spTgt spid="37">
                                            <p:txEl>
                                              <p:pRg st="4" end="4"/>
                                            </p:txEl>
                                          </p:spTgt>
                                        </p:tgtEl>
                                      </p:cBhvr>
                                    </p:animEffect>
                                    <p:anim calcmode="lin" valueType="num">
                                      <p:cBhvr>
                                        <p:cTn id="42"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right)">
                                      <p:cBhvr>
                                        <p:cTn id="47" dur="1000"/>
                                        <p:tgtEl>
                                          <p:spTgt spid="39"/>
                                        </p:tgtEl>
                                      </p:cBhvr>
                                    </p:animEffect>
                                  </p:childTnLst>
                                </p:cTn>
                              </p:par>
                            </p:childTnLst>
                          </p:cTn>
                        </p:par>
                        <p:par>
                          <p:cTn id="48" fill="hold">
                            <p:stCondLst>
                              <p:cond delay="4500"/>
                            </p:stCondLst>
                            <p:childTnLst>
                              <p:par>
                                <p:cTn id="49" presetID="22" presetClass="entr" presetSubtype="2"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right)">
                                      <p:cBhvr>
                                        <p:cTn id="51" dur="500"/>
                                        <p:tgtEl>
                                          <p:spTgt spid="16"/>
                                        </p:tgtEl>
                                      </p:cBhvr>
                                    </p:animEffect>
                                  </p:childTnLst>
                                </p:cTn>
                              </p:par>
                              <p:par>
                                <p:cTn id="52" presetID="22" presetClass="entr" presetSubtype="8" fill="hold" grpId="0" nodeType="withEffect">
                                  <p:stCondLst>
                                    <p:cond delay="35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500"/>
                                        <p:tgtEl>
                                          <p:spTgt spid="9"/>
                                        </p:tgtEl>
                                      </p:cBhvr>
                                    </p:animEffect>
                                  </p:childTnLst>
                                </p:cTn>
                              </p:par>
                            </p:childTnLst>
                          </p:cTn>
                        </p:par>
                        <p:par>
                          <p:cTn id="55" fill="hold">
                            <p:stCondLst>
                              <p:cond delay="5350"/>
                            </p:stCondLst>
                            <p:childTnLst>
                              <p:par>
                                <p:cTn id="56" presetID="53" presetClass="entr" presetSubtype="16"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Effect transition="in" filter="fade">
                                      <p:cBhvr>
                                        <p:cTn id="60" dur="500"/>
                                        <p:tgtEl>
                                          <p:spTgt spid="2"/>
                                        </p:tgtEl>
                                      </p:cBhvr>
                                    </p:animEffect>
                                  </p:childTnLst>
                                </p:cTn>
                              </p:par>
                            </p:childTnLst>
                          </p:cTn>
                        </p:par>
                        <p:par>
                          <p:cTn id="61" fill="hold">
                            <p:stCondLst>
                              <p:cond delay="5850"/>
                            </p:stCondLst>
                            <p:childTnLst>
                              <p:par>
                                <p:cTn id="62" presetID="42"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1000" fill="hold"/>
                                        <p:tgtEl>
                                          <p:spTgt spid="28"/>
                                        </p:tgtEl>
                                        <p:attrNameLst>
                                          <p:attrName>ppt_y</p:attrName>
                                        </p:attrNameLst>
                                      </p:cBhvr>
                                      <p:tavLst>
                                        <p:tav tm="0">
                                          <p:val>
                                            <p:strVal val="#ppt_y+.1"/>
                                          </p:val>
                                        </p:tav>
                                        <p:tav tm="100000">
                                          <p:val>
                                            <p:strVal val="#ppt_y"/>
                                          </p:val>
                                        </p:tav>
                                      </p:tavLst>
                                    </p:anim>
                                  </p:childTnLst>
                                </p:cTn>
                              </p:par>
                            </p:childTnLst>
                          </p:cTn>
                        </p:par>
                        <p:par>
                          <p:cTn id="67" fill="hold">
                            <p:stCondLst>
                              <p:cond delay="6850"/>
                            </p:stCondLst>
                            <p:childTnLst>
                              <p:par>
                                <p:cTn id="68" presetID="22" presetClass="entr" presetSubtype="2"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ipe(right)">
                                      <p:cBhvr>
                                        <p:cTn id="70" dur="500"/>
                                        <p:tgtEl>
                                          <p:spTgt spid="20"/>
                                        </p:tgtEl>
                                      </p:cBhvr>
                                    </p:animEffect>
                                  </p:childTnLst>
                                </p:cTn>
                              </p:par>
                              <p:par>
                                <p:cTn id="71" presetID="22" presetClass="entr" presetSubtype="8" fill="hold" grpId="0" nodeType="withEffect">
                                  <p:stCondLst>
                                    <p:cond delay="3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childTnLst>
                          </p:cTn>
                        </p:par>
                        <p:par>
                          <p:cTn id="74" fill="hold">
                            <p:stCondLst>
                              <p:cond delay="7700"/>
                            </p:stCondLst>
                            <p:childTnLst>
                              <p:par>
                                <p:cTn id="75" presetID="53" presetClass="entr" presetSubtype="16" fill="hold" nodeType="after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fltVal val="0"/>
                                          </p:val>
                                        </p:tav>
                                        <p:tav tm="100000">
                                          <p:val>
                                            <p:strVal val="#ppt_w"/>
                                          </p:val>
                                        </p:tav>
                                      </p:tavLst>
                                    </p:anim>
                                    <p:anim calcmode="lin" valueType="num">
                                      <p:cBhvr>
                                        <p:cTn id="78" dur="500" fill="hold"/>
                                        <p:tgtEl>
                                          <p:spTgt spid="3"/>
                                        </p:tgtEl>
                                        <p:attrNameLst>
                                          <p:attrName>ppt_h</p:attrName>
                                        </p:attrNameLst>
                                      </p:cBhvr>
                                      <p:tavLst>
                                        <p:tav tm="0">
                                          <p:val>
                                            <p:fltVal val="0"/>
                                          </p:val>
                                        </p:tav>
                                        <p:tav tm="100000">
                                          <p:val>
                                            <p:strVal val="#ppt_h"/>
                                          </p:val>
                                        </p:tav>
                                      </p:tavLst>
                                    </p:anim>
                                    <p:animEffect transition="in" filter="fade">
                                      <p:cBhvr>
                                        <p:cTn id="79" dur="500"/>
                                        <p:tgtEl>
                                          <p:spTgt spid="3"/>
                                        </p:tgtEl>
                                      </p:cBhvr>
                                    </p:animEffect>
                                  </p:childTnLst>
                                </p:cTn>
                              </p:par>
                            </p:childTnLst>
                          </p:cTn>
                        </p:par>
                        <p:par>
                          <p:cTn id="80" fill="hold">
                            <p:stCondLst>
                              <p:cond delay="8200"/>
                            </p:stCondLst>
                            <p:childTnLst>
                              <p:par>
                                <p:cTn id="81" presetID="42"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anim calcmode="lin" valueType="num">
                                      <p:cBhvr>
                                        <p:cTn id="84" dur="1000" fill="hold"/>
                                        <p:tgtEl>
                                          <p:spTgt spid="32"/>
                                        </p:tgtEl>
                                        <p:attrNameLst>
                                          <p:attrName>ppt_x</p:attrName>
                                        </p:attrNameLst>
                                      </p:cBhvr>
                                      <p:tavLst>
                                        <p:tav tm="0">
                                          <p:val>
                                            <p:strVal val="#ppt_x"/>
                                          </p:val>
                                        </p:tav>
                                        <p:tav tm="100000">
                                          <p:val>
                                            <p:strVal val="#ppt_x"/>
                                          </p:val>
                                        </p:tav>
                                      </p:tavLst>
                                    </p:anim>
                                    <p:anim calcmode="lin" valueType="num">
                                      <p:cBhvr>
                                        <p:cTn id="85" dur="1000" fill="hold"/>
                                        <p:tgtEl>
                                          <p:spTgt spid="32"/>
                                        </p:tgtEl>
                                        <p:attrNameLst>
                                          <p:attrName>ppt_y</p:attrName>
                                        </p:attrNameLst>
                                      </p:cBhvr>
                                      <p:tavLst>
                                        <p:tav tm="0">
                                          <p:val>
                                            <p:strVal val="#ppt_y+.1"/>
                                          </p:val>
                                        </p:tav>
                                        <p:tav tm="100000">
                                          <p:val>
                                            <p:strVal val="#ppt_y"/>
                                          </p:val>
                                        </p:tav>
                                      </p:tavLst>
                                    </p:anim>
                                  </p:childTnLst>
                                </p:cTn>
                              </p:par>
                            </p:childTnLst>
                          </p:cTn>
                        </p:par>
                        <p:par>
                          <p:cTn id="86" fill="hold">
                            <p:stCondLst>
                              <p:cond delay="9200"/>
                            </p:stCondLst>
                            <p:childTnLst>
                              <p:par>
                                <p:cTn id="87" presetID="22" presetClass="entr" presetSubtype="2"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right)">
                                      <p:cBhvr>
                                        <p:cTn id="89" dur="500"/>
                                        <p:tgtEl>
                                          <p:spTgt spid="23"/>
                                        </p:tgtEl>
                                      </p:cBhvr>
                                    </p:animEffect>
                                  </p:childTnLst>
                                </p:cTn>
                              </p:par>
                              <p:par>
                                <p:cTn id="90" presetID="22" presetClass="entr" presetSubtype="8" fill="hold" grpId="0" nodeType="withEffect">
                                  <p:stCondLst>
                                    <p:cond delay="35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par>
                          <p:cTn id="93" fill="hold">
                            <p:stCondLst>
                              <p:cond delay="10050"/>
                            </p:stCondLst>
                            <p:childTnLst>
                              <p:par>
                                <p:cTn id="94" presetID="53" presetClass="entr" presetSubtype="16"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 calcmode="lin" valueType="num">
                                      <p:cBhvr>
                                        <p:cTn id="96" dur="500" fill="hold"/>
                                        <p:tgtEl>
                                          <p:spTgt spid="4"/>
                                        </p:tgtEl>
                                        <p:attrNameLst>
                                          <p:attrName>ppt_w</p:attrName>
                                        </p:attrNameLst>
                                      </p:cBhvr>
                                      <p:tavLst>
                                        <p:tav tm="0">
                                          <p:val>
                                            <p:fltVal val="0"/>
                                          </p:val>
                                        </p:tav>
                                        <p:tav tm="100000">
                                          <p:val>
                                            <p:strVal val="#ppt_w"/>
                                          </p:val>
                                        </p:tav>
                                      </p:tavLst>
                                    </p:anim>
                                    <p:anim calcmode="lin" valueType="num">
                                      <p:cBhvr>
                                        <p:cTn id="97" dur="500" fill="hold"/>
                                        <p:tgtEl>
                                          <p:spTgt spid="4"/>
                                        </p:tgtEl>
                                        <p:attrNameLst>
                                          <p:attrName>ppt_h</p:attrName>
                                        </p:attrNameLst>
                                      </p:cBhvr>
                                      <p:tavLst>
                                        <p:tav tm="0">
                                          <p:val>
                                            <p:fltVal val="0"/>
                                          </p:val>
                                        </p:tav>
                                        <p:tav tm="100000">
                                          <p:val>
                                            <p:strVal val="#ppt_h"/>
                                          </p:val>
                                        </p:tav>
                                      </p:tavLst>
                                    </p:anim>
                                    <p:animEffect transition="in" filter="fade">
                                      <p:cBhvr>
                                        <p:cTn id="98" dur="500"/>
                                        <p:tgtEl>
                                          <p:spTgt spid="4"/>
                                        </p:tgtEl>
                                      </p:cBhvr>
                                    </p:animEffect>
                                  </p:childTnLst>
                                </p:cTn>
                              </p:par>
                            </p:childTnLst>
                          </p:cTn>
                        </p:par>
                        <p:par>
                          <p:cTn id="99" fill="hold">
                            <p:stCondLst>
                              <p:cond delay="10550"/>
                            </p:stCondLst>
                            <p:childTnLst>
                              <p:par>
                                <p:cTn id="100" presetID="42" presetClass="entr" presetSubtype="0" fill="hold" grpId="0"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1000"/>
                                        <p:tgtEl>
                                          <p:spTgt spid="33"/>
                                        </p:tgtEl>
                                      </p:cBhvr>
                                    </p:animEffect>
                                    <p:anim calcmode="lin" valueType="num">
                                      <p:cBhvr>
                                        <p:cTn id="103" dur="1000" fill="hold"/>
                                        <p:tgtEl>
                                          <p:spTgt spid="33"/>
                                        </p:tgtEl>
                                        <p:attrNameLst>
                                          <p:attrName>ppt_x</p:attrName>
                                        </p:attrNameLst>
                                      </p:cBhvr>
                                      <p:tavLst>
                                        <p:tav tm="0">
                                          <p:val>
                                            <p:strVal val="#ppt_x"/>
                                          </p:val>
                                        </p:tav>
                                        <p:tav tm="100000">
                                          <p:val>
                                            <p:strVal val="#ppt_x"/>
                                          </p:val>
                                        </p:tav>
                                      </p:tavLst>
                                    </p:anim>
                                    <p:anim calcmode="lin" valueType="num">
                                      <p:cBhvr>
                                        <p:cTn id="104" dur="1000" fill="hold"/>
                                        <p:tgtEl>
                                          <p:spTgt spid="33"/>
                                        </p:tgtEl>
                                        <p:attrNameLst>
                                          <p:attrName>ppt_y</p:attrName>
                                        </p:attrNameLst>
                                      </p:cBhvr>
                                      <p:tavLst>
                                        <p:tav tm="0">
                                          <p:val>
                                            <p:strVal val="#ppt_y+.1"/>
                                          </p:val>
                                        </p:tav>
                                        <p:tav tm="100000">
                                          <p:val>
                                            <p:strVal val="#ppt_y"/>
                                          </p:val>
                                        </p:tav>
                                      </p:tavLst>
                                    </p:anim>
                                  </p:childTnLst>
                                </p:cTn>
                              </p:par>
                            </p:childTnLst>
                          </p:cTn>
                        </p:par>
                        <p:par>
                          <p:cTn id="105" fill="hold">
                            <p:stCondLst>
                              <p:cond delay="11550"/>
                            </p:stCondLst>
                            <p:childTnLst>
                              <p:par>
                                <p:cTn id="106" presetID="22" presetClass="entr" presetSubtype="2"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right)">
                                      <p:cBhvr>
                                        <p:cTn id="108" dur="500"/>
                                        <p:tgtEl>
                                          <p:spTgt spid="26"/>
                                        </p:tgtEl>
                                      </p:cBhvr>
                                    </p:animEffect>
                                  </p:childTnLst>
                                </p:cTn>
                              </p:par>
                              <p:par>
                                <p:cTn id="109" presetID="22" presetClass="entr" presetSubtype="8" fill="hold" grpId="0" nodeType="withEffect">
                                  <p:stCondLst>
                                    <p:cond delay="350"/>
                                  </p:stCondLst>
                                  <p:childTnLst>
                                    <p:set>
                                      <p:cBhvr>
                                        <p:cTn id="110" dur="1" fill="hold">
                                          <p:stCondLst>
                                            <p:cond delay="0"/>
                                          </p:stCondLst>
                                        </p:cTn>
                                        <p:tgtEl>
                                          <p:spTgt spid="27"/>
                                        </p:tgtEl>
                                        <p:attrNameLst>
                                          <p:attrName>style.visibility</p:attrName>
                                        </p:attrNameLst>
                                      </p:cBhvr>
                                      <p:to>
                                        <p:strVal val="visible"/>
                                      </p:to>
                                    </p:set>
                                    <p:animEffect transition="in" filter="wipe(left)">
                                      <p:cBhvr>
                                        <p:cTn id="111" dur="500"/>
                                        <p:tgtEl>
                                          <p:spTgt spid="27"/>
                                        </p:tgtEl>
                                      </p:cBhvr>
                                    </p:animEffect>
                                  </p:childTnLst>
                                </p:cTn>
                              </p:par>
                            </p:childTnLst>
                          </p:cTn>
                        </p:par>
                        <p:par>
                          <p:cTn id="112" fill="hold">
                            <p:stCondLst>
                              <p:cond delay="12400"/>
                            </p:stCondLst>
                            <p:childTnLst>
                              <p:par>
                                <p:cTn id="113" presetID="53" presetClass="entr" presetSubtype="16" fill="hold" nodeType="afterEffect">
                                  <p:stCondLst>
                                    <p:cond delay="0"/>
                                  </p:stCondLst>
                                  <p:childTnLst>
                                    <p:set>
                                      <p:cBhvr>
                                        <p:cTn id="114" dur="1" fill="hold">
                                          <p:stCondLst>
                                            <p:cond delay="0"/>
                                          </p:stCondLst>
                                        </p:cTn>
                                        <p:tgtEl>
                                          <p:spTgt spid="5"/>
                                        </p:tgtEl>
                                        <p:attrNameLst>
                                          <p:attrName>style.visibility</p:attrName>
                                        </p:attrNameLst>
                                      </p:cBhvr>
                                      <p:to>
                                        <p:strVal val="visible"/>
                                      </p:to>
                                    </p:set>
                                    <p:anim calcmode="lin" valueType="num">
                                      <p:cBhvr>
                                        <p:cTn id="115" dur="500" fill="hold"/>
                                        <p:tgtEl>
                                          <p:spTgt spid="5"/>
                                        </p:tgtEl>
                                        <p:attrNameLst>
                                          <p:attrName>ppt_w</p:attrName>
                                        </p:attrNameLst>
                                      </p:cBhvr>
                                      <p:tavLst>
                                        <p:tav tm="0">
                                          <p:val>
                                            <p:fltVal val="0"/>
                                          </p:val>
                                        </p:tav>
                                        <p:tav tm="100000">
                                          <p:val>
                                            <p:strVal val="#ppt_w"/>
                                          </p:val>
                                        </p:tav>
                                      </p:tavLst>
                                    </p:anim>
                                    <p:anim calcmode="lin" valueType="num">
                                      <p:cBhvr>
                                        <p:cTn id="116" dur="500" fill="hold"/>
                                        <p:tgtEl>
                                          <p:spTgt spid="5"/>
                                        </p:tgtEl>
                                        <p:attrNameLst>
                                          <p:attrName>ppt_h</p:attrName>
                                        </p:attrNameLst>
                                      </p:cBhvr>
                                      <p:tavLst>
                                        <p:tav tm="0">
                                          <p:val>
                                            <p:fltVal val="0"/>
                                          </p:val>
                                        </p:tav>
                                        <p:tav tm="100000">
                                          <p:val>
                                            <p:strVal val="#ppt_h"/>
                                          </p:val>
                                        </p:tav>
                                      </p:tavLst>
                                    </p:anim>
                                    <p:animEffect transition="in" filter="fade">
                                      <p:cBhvr>
                                        <p:cTn id="117" dur="500"/>
                                        <p:tgtEl>
                                          <p:spTgt spid="5"/>
                                        </p:tgtEl>
                                      </p:cBhvr>
                                    </p:animEffect>
                                  </p:childTnLst>
                                </p:cTn>
                              </p:par>
                            </p:childTnLst>
                          </p:cTn>
                        </p:par>
                        <p:par>
                          <p:cTn id="118" fill="hold">
                            <p:stCondLst>
                              <p:cond delay="12900"/>
                            </p:stCondLst>
                            <p:childTnLst>
                              <p:par>
                                <p:cTn id="119" presetID="42" presetClass="entr" presetSubtype="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1000"/>
                                        <p:tgtEl>
                                          <p:spTgt spid="34"/>
                                        </p:tgtEl>
                                      </p:cBhvr>
                                    </p:animEffect>
                                    <p:anim calcmode="lin" valueType="num">
                                      <p:cBhvr>
                                        <p:cTn id="122" dur="1000" fill="hold"/>
                                        <p:tgtEl>
                                          <p:spTgt spid="34"/>
                                        </p:tgtEl>
                                        <p:attrNameLst>
                                          <p:attrName>ppt_x</p:attrName>
                                        </p:attrNameLst>
                                      </p:cBhvr>
                                      <p:tavLst>
                                        <p:tav tm="0">
                                          <p:val>
                                            <p:strVal val="#ppt_x"/>
                                          </p:val>
                                        </p:tav>
                                        <p:tav tm="100000">
                                          <p:val>
                                            <p:strVal val="#ppt_x"/>
                                          </p:val>
                                        </p:tav>
                                      </p:tavLst>
                                    </p:anim>
                                    <p:anim calcmode="lin" valueType="num">
                                      <p:cBhvr>
                                        <p:cTn id="1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3" grpId="0" animBg="1"/>
      <p:bldP spid="26" grpId="0" animBg="1"/>
      <p:bldP spid="39" grpId="0" animBg="1"/>
      <p:bldP spid="9" grpId="0" animBg="1"/>
      <p:bldP spid="28" grpId="0"/>
      <p:bldP spid="21" grpId="0" animBg="1"/>
      <p:bldP spid="32" grpId="0"/>
      <p:bldP spid="24" grpId="0" animBg="1"/>
      <p:bldP spid="33" grpId="0"/>
      <p:bldP spid="27" grpId="0" animBg="1"/>
      <p:bldP spid="34" grpId="0"/>
      <p:bldP spid="35" grpId="0" build="p"/>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1447</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2018-11-20T17:34:04Z</dcterms:modified>
</cp:coreProperties>
</file>