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7208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65" name="Group 64">
            <a:extLst>
              <a:ext uri="{FF2B5EF4-FFF2-40B4-BE49-F238E27FC236}">
                <a16:creationId xmlns:a16="http://schemas.microsoft.com/office/drawing/2014/main" id="{23701681-53BB-416C-846F-947F4DA923A1}"/>
              </a:ext>
            </a:extLst>
          </p:cNvPr>
          <p:cNvGrpSpPr/>
          <p:nvPr/>
        </p:nvGrpSpPr>
        <p:grpSpPr>
          <a:xfrm>
            <a:off x="1605348" y="1665565"/>
            <a:ext cx="1737360" cy="3980834"/>
            <a:chOff x="1605348" y="1665565"/>
            <a:chExt cx="1737360" cy="3980834"/>
          </a:xfrm>
        </p:grpSpPr>
        <p:sp>
          <p:nvSpPr>
            <p:cNvPr id="27" name="Freeform: Shape 26">
              <a:extLst>
                <a:ext uri="{FF2B5EF4-FFF2-40B4-BE49-F238E27FC236}">
                  <a16:creationId xmlns:a16="http://schemas.microsoft.com/office/drawing/2014/main" id="{46388A88-FBD6-4232-8D43-08FC1C5DF6C4}"/>
                </a:ext>
              </a:extLst>
            </p:cNvPr>
            <p:cNvSpPr>
              <a:spLocks noChangeAspect="1"/>
            </p:cNvSpPr>
            <p:nvPr/>
          </p:nvSpPr>
          <p:spPr>
            <a:xfrm>
              <a:off x="1605348"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1310A5A4-6223-4297-9F7E-42F01C399857}"/>
                </a:ext>
              </a:extLst>
            </p:cNvPr>
            <p:cNvSpPr>
              <a:spLocks noChangeAspect="1"/>
            </p:cNvSpPr>
            <p:nvPr/>
          </p:nvSpPr>
          <p:spPr>
            <a:xfrm>
              <a:off x="1773641"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0" name="TextBox 29">
            <a:extLst>
              <a:ext uri="{FF2B5EF4-FFF2-40B4-BE49-F238E27FC236}">
                <a16:creationId xmlns:a16="http://schemas.microsoft.com/office/drawing/2014/main" id="{94221A6E-D9B6-4DED-9C66-B3FB7F050645}"/>
              </a:ext>
            </a:extLst>
          </p:cNvPr>
          <p:cNvSpPr txBox="1"/>
          <p:nvPr/>
        </p:nvSpPr>
        <p:spPr>
          <a:xfrm>
            <a:off x="1590761"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1" name="Group 60">
            <a:extLst>
              <a:ext uri="{FF2B5EF4-FFF2-40B4-BE49-F238E27FC236}">
                <a16:creationId xmlns:a16="http://schemas.microsoft.com/office/drawing/2014/main" id="{28EDCA38-476E-48F9-936B-414721E6667F}"/>
              </a:ext>
            </a:extLst>
          </p:cNvPr>
          <p:cNvGrpSpPr/>
          <p:nvPr/>
        </p:nvGrpSpPr>
        <p:grpSpPr>
          <a:xfrm>
            <a:off x="1605348" y="1503897"/>
            <a:ext cx="1737360" cy="1737360"/>
            <a:chOff x="1605348" y="1503897"/>
            <a:chExt cx="1737360" cy="1737360"/>
          </a:xfrm>
        </p:grpSpPr>
        <p:sp>
          <p:nvSpPr>
            <p:cNvPr id="28" name="Oval 27">
              <a:extLst>
                <a:ext uri="{FF2B5EF4-FFF2-40B4-BE49-F238E27FC236}">
                  <a16:creationId xmlns:a16="http://schemas.microsoft.com/office/drawing/2014/main" id="{33361C65-E087-4DD8-991E-90BCAE2B213D}"/>
                </a:ext>
              </a:extLst>
            </p:cNvPr>
            <p:cNvSpPr>
              <a:spLocks noChangeAspect="1"/>
            </p:cNvSpPr>
            <p:nvPr/>
          </p:nvSpPr>
          <p:spPr>
            <a:xfrm>
              <a:off x="1605348"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FA1B405F-7BF8-4BA7-9C1D-58E78CEAC945}"/>
                </a:ext>
              </a:extLst>
            </p:cNvPr>
            <p:cNvSpPr txBox="1"/>
            <p:nvPr/>
          </p:nvSpPr>
          <p:spPr>
            <a:xfrm>
              <a:off x="1966884"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01</a:t>
              </a:r>
            </a:p>
            <a:p>
              <a:pPr algn="ctr" defTabSz="1219170">
                <a:spcBef>
                  <a:spcPct val="20000"/>
                </a:spcBef>
                <a:defRPr/>
              </a:pPr>
              <a:r>
                <a:rPr lang="en-US" sz="1200" b="1" dirty="0">
                  <a:solidFill>
                    <a:srgbClr val="595959"/>
                  </a:solidFill>
                  <a:latin typeface="Candara" panose="020E0502030303020204" pitchFamily="34" charset="0"/>
                </a:rPr>
                <a:t>OPTION</a:t>
              </a:r>
            </a:p>
          </p:txBody>
        </p:sp>
      </p:grpSp>
      <p:cxnSp>
        <p:nvCxnSpPr>
          <p:cNvPr id="33" name="Straight Connector 32">
            <a:extLst>
              <a:ext uri="{FF2B5EF4-FFF2-40B4-BE49-F238E27FC236}">
                <a16:creationId xmlns:a16="http://schemas.microsoft.com/office/drawing/2014/main" id="{6475B909-98B2-43DF-97EE-F606A9D5155B}"/>
              </a:ext>
            </a:extLst>
          </p:cNvPr>
          <p:cNvCxnSpPr>
            <a:cxnSpLocks/>
          </p:cNvCxnSpPr>
          <p:nvPr/>
        </p:nvCxnSpPr>
        <p:spPr>
          <a:xfrm>
            <a:off x="630413" y="6127352"/>
            <a:ext cx="10972800" cy="0"/>
          </a:xfrm>
          <a:prstGeom prst="line">
            <a:avLst/>
          </a:prstGeom>
          <a:ln w="19050">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4" name="Oval 33">
            <a:extLst>
              <a:ext uri="{FF2B5EF4-FFF2-40B4-BE49-F238E27FC236}">
                <a16:creationId xmlns:a16="http://schemas.microsoft.com/office/drawing/2014/main" id="{161AFAE9-8680-4E6B-B6CB-26005CA1F0C6}"/>
              </a:ext>
            </a:extLst>
          </p:cNvPr>
          <p:cNvSpPr>
            <a:spLocks noChangeAspect="1"/>
          </p:cNvSpPr>
          <p:nvPr/>
        </p:nvSpPr>
        <p:spPr>
          <a:xfrm>
            <a:off x="2192415" y="5852160"/>
            <a:ext cx="548640" cy="548640"/>
          </a:xfrm>
          <a:prstGeom prst="ellipse">
            <a:avLst/>
          </a:prstGeom>
          <a:solidFill>
            <a:srgbClr val="FF7467"/>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4D91589A-DC71-4AE9-804C-A1966132683A}"/>
              </a:ext>
            </a:extLst>
          </p:cNvPr>
          <p:cNvSpPr>
            <a:spLocks noChangeAspect="1"/>
          </p:cNvSpPr>
          <p:nvPr/>
        </p:nvSpPr>
        <p:spPr>
          <a:xfrm>
            <a:off x="4559740" y="5852160"/>
            <a:ext cx="548640" cy="548640"/>
          </a:xfrm>
          <a:prstGeom prst="ellipse">
            <a:avLst/>
          </a:prstGeom>
          <a:solidFill>
            <a:srgbClr val="4CC8EC"/>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7C78BBCA-5FC3-4FCD-8C19-C895B0B998BA}"/>
              </a:ext>
            </a:extLst>
          </p:cNvPr>
          <p:cNvSpPr>
            <a:spLocks noChangeAspect="1"/>
          </p:cNvSpPr>
          <p:nvPr/>
        </p:nvSpPr>
        <p:spPr>
          <a:xfrm>
            <a:off x="6980697" y="5852160"/>
            <a:ext cx="548640" cy="548640"/>
          </a:xfrm>
          <a:prstGeom prst="ellipse">
            <a:avLst/>
          </a:prstGeom>
          <a:solidFill>
            <a:srgbClr val="F4C956"/>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FF9D219B-9883-4AAD-91EF-26B4D9C120A7}"/>
              </a:ext>
            </a:extLst>
          </p:cNvPr>
          <p:cNvSpPr>
            <a:spLocks noChangeAspect="1"/>
          </p:cNvSpPr>
          <p:nvPr/>
        </p:nvSpPr>
        <p:spPr>
          <a:xfrm>
            <a:off x="9311640" y="5852160"/>
            <a:ext cx="548640" cy="548640"/>
          </a:xfrm>
          <a:prstGeom prst="ellipse">
            <a:avLst/>
          </a:prstGeom>
          <a:solidFill>
            <a:srgbClr val="57CCC6"/>
          </a:solidFill>
          <a:ln w="6350">
            <a:noFill/>
          </a:ln>
          <a:effectLst>
            <a:outerShdw blurRad="190500" dist="152400" dir="27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5FAAB6D-8E8D-4B84-9343-CC9607BDE5F3}"/>
              </a:ext>
            </a:extLst>
          </p:cNvPr>
          <p:cNvSpPr txBox="1"/>
          <p:nvPr/>
        </p:nvSpPr>
        <p:spPr>
          <a:xfrm>
            <a:off x="2158548"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2008</a:t>
            </a:r>
            <a:endParaRPr lang="en-US" sz="1300" b="1" dirty="0">
              <a:solidFill>
                <a:schemeClr val="bg1"/>
              </a:solidFill>
              <a:latin typeface="Candara" panose="020E0502030303020204" pitchFamily="34" charset="0"/>
            </a:endParaRPr>
          </a:p>
        </p:txBody>
      </p:sp>
      <p:grpSp>
        <p:nvGrpSpPr>
          <p:cNvPr id="66" name="Group 65">
            <a:extLst>
              <a:ext uri="{FF2B5EF4-FFF2-40B4-BE49-F238E27FC236}">
                <a16:creationId xmlns:a16="http://schemas.microsoft.com/office/drawing/2014/main" id="{60713568-EF47-4907-8F91-C146B5C25057}"/>
              </a:ext>
            </a:extLst>
          </p:cNvPr>
          <p:cNvGrpSpPr/>
          <p:nvPr/>
        </p:nvGrpSpPr>
        <p:grpSpPr>
          <a:xfrm>
            <a:off x="3972673" y="1665565"/>
            <a:ext cx="1737360" cy="3980834"/>
            <a:chOff x="3972673" y="1665565"/>
            <a:chExt cx="1737360" cy="3980834"/>
          </a:xfrm>
        </p:grpSpPr>
        <p:sp>
          <p:nvSpPr>
            <p:cNvPr id="41" name="Freeform: Shape 40">
              <a:extLst>
                <a:ext uri="{FF2B5EF4-FFF2-40B4-BE49-F238E27FC236}">
                  <a16:creationId xmlns:a16="http://schemas.microsoft.com/office/drawing/2014/main" id="{0D28F82C-8B8B-4596-BD85-779EE631A372}"/>
                </a:ext>
              </a:extLst>
            </p:cNvPr>
            <p:cNvSpPr>
              <a:spLocks noChangeAspect="1"/>
            </p:cNvSpPr>
            <p:nvPr/>
          </p:nvSpPr>
          <p:spPr>
            <a:xfrm>
              <a:off x="39726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B68301C0-B7A9-4F5E-92C5-BEBD46BE3314}"/>
                </a:ext>
              </a:extLst>
            </p:cNvPr>
            <p:cNvSpPr>
              <a:spLocks noChangeAspect="1"/>
            </p:cNvSpPr>
            <p:nvPr/>
          </p:nvSpPr>
          <p:spPr>
            <a:xfrm>
              <a:off x="41409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a:extLst>
              <a:ext uri="{FF2B5EF4-FFF2-40B4-BE49-F238E27FC236}">
                <a16:creationId xmlns:a16="http://schemas.microsoft.com/office/drawing/2014/main" id="{48FE6252-E747-4985-ABF5-CA26ACA18887}"/>
              </a:ext>
            </a:extLst>
          </p:cNvPr>
          <p:cNvSpPr txBox="1"/>
          <p:nvPr/>
        </p:nvSpPr>
        <p:spPr>
          <a:xfrm>
            <a:off x="39580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2" name="Group 61">
            <a:extLst>
              <a:ext uri="{FF2B5EF4-FFF2-40B4-BE49-F238E27FC236}">
                <a16:creationId xmlns:a16="http://schemas.microsoft.com/office/drawing/2014/main" id="{0081B9E1-DDA3-4215-B97F-DC23FEE6B4EF}"/>
              </a:ext>
            </a:extLst>
          </p:cNvPr>
          <p:cNvGrpSpPr/>
          <p:nvPr/>
        </p:nvGrpSpPr>
        <p:grpSpPr>
          <a:xfrm>
            <a:off x="3972673" y="1503897"/>
            <a:ext cx="1737360" cy="1737360"/>
            <a:chOff x="3972673" y="1503897"/>
            <a:chExt cx="1737360" cy="1737360"/>
          </a:xfrm>
        </p:grpSpPr>
        <p:sp>
          <p:nvSpPr>
            <p:cNvPr id="42" name="Oval 41">
              <a:extLst>
                <a:ext uri="{FF2B5EF4-FFF2-40B4-BE49-F238E27FC236}">
                  <a16:creationId xmlns:a16="http://schemas.microsoft.com/office/drawing/2014/main" id="{E94FB1CC-4DB4-4C2B-9AF0-29229FC02430}"/>
                </a:ext>
              </a:extLst>
            </p:cNvPr>
            <p:cNvSpPr>
              <a:spLocks noChangeAspect="1"/>
            </p:cNvSpPr>
            <p:nvPr/>
          </p:nvSpPr>
          <p:spPr>
            <a:xfrm>
              <a:off x="39726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5ED46796-C594-45C3-BA6E-C79DE0FD53F7}"/>
                </a:ext>
              </a:extLst>
            </p:cNvPr>
            <p:cNvSpPr txBox="1"/>
            <p:nvPr/>
          </p:nvSpPr>
          <p:spPr>
            <a:xfrm>
              <a:off x="4334209" y="1758625"/>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02</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7" name="Group 66">
            <a:extLst>
              <a:ext uri="{FF2B5EF4-FFF2-40B4-BE49-F238E27FC236}">
                <a16:creationId xmlns:a16="http://schemas.microsoft.com/office/drawing/2014/main" id="{40B3E65D-5D7C-4D8E-B951-141810AD7C9A}"/>
              </a:ext>
            </a:extLst>
          </p:cNvPr>
          <p:cNvGrpSpPr/>
          <p:nvPr/>
        </p:nvGrpSpPr>
        <p:grpSpPr>
          <a:xfrm>
            <a:off x="6387342" y="1665565"/>
            <a:ext cx="1737360" cy="3980834"/>
            <a:chOff x="6387342" y="1665565"/>
            <a:chExt cx="1737360" cy="3980834"/>
          </a:xfrm>
        </p:grpSpPr>
        <p:sp>
          <p:nvSpPr>
            <p:cNvPr id="47" name="Freeform: Shape 46">
              <a:extLst>
                <a:ext uri="{FF2B5EF4-FFF2-40B4-BE49-F238E27FC236}">
                  <a16:creationId xmlns:a16="http://schemas.microsoft.com/office/drawing/2014/main" id="{A136F5B2-4370-4269-8CF9-FBB0F0CC489D}"/>
                </a:ext>
              </a:extLst>
            </p:cNvPr>
            <p:cNvSpPr>
              <a:spLocks noChangeAspect="1"/>
            </p:cNvSpPr>
            <p:nvPr/>
          </p:nvSpPr>
          <p:spPr>
            <a:xfrm>
              <a:off x="6387342"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DA9C4011-028D-44C5-A30A-7FCB3E123669}"/>
                </a:ext>
              </a:extLst>
            </p:cNvPr>
            <p:cNvSpPr>
              <a:spLocks noChangeAspect="1"/>
            </p:cNvSpPr>
            <p:nvPr/>
          </p:nvSpPr>
          <p:spPr>
            <a:xfrm>
              <a:off x="6555635"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707BE8CC-DFEB-4D39-954F-3CB0BAEF1008}"/>
              </a:ext>
            </a:extLst>
          </p:cNvPr>
          <p:cNvSpPr txBox="1"/>
          <p:nvPr/>
        </p:nvSpPr>
        <p:spPr>
          <a:xfrm>
            <a:off x="6372755"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3" name="Group 62">
            <a:extLst>
              <a:ext uri="{FF2B5EF4-FFF2-40B4-BE49-F238E27FC236}">
                <a16:creationId xmlns:a16="http://schemas.microsoft.com/office/drawing/2014/main" id="{AEB66BB7-1A0C-4B3A-8EFC-17279CDD5BA9}"/>
              </a:ext>
            </a:extLst>
          </p:cNvPr>
          <p:cNvGrpSpPr/>
          <p:nvPr/>
        </p:nvGrpSpPr>
        <p:grpSpPr>
          <a:xfrm>
            <a:off x="6387342" y="1503897"/>
            <a:ext cx="1737360" cy="1737360"/>
            <a:chOff x="6387342" y="1503897"/>
            <a:chExt cx="1737360" cy="1737360"/>
          </a:xfrm>
        </p:grpSpPr>
        <p:sp>
          <p:nvSpPr>
            <p:cNvPr id="48" name="Oval 47">
              <a:extLst>
                <a:ext uri="{FF2B5EF4-FFF2-40B4-BE49-F238E27FC236}">
                  <a16:creationId xmlns:a16="http://schemas.microsoft.com/office/drawing/2014/main" id="{1F4384E9-6B0A-49B2-A77E-3DF1C7731E8F}"/>
                </a:ext>
              </a:extLst>
            </p:cNvPr>
            <p:cNvSpPr>
              <a:spLocks noChangeAspect="1"/>
            </p:cNvSpPr>
            <p:nvPr/>
          </p:nvSpPr>
          <p:spPr>
            <a:xfrm>
              <a:off x="6387342"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B00874FB-C9FA-4C2C-8EED-7A34C36967F6}"/>
                </a:ext>
              </a:extLst>
            </p:cNvPr>
            <p:cNvSpPr txBox="1"/>
            <p:nvPr/>
          </p:nvSpPr>
          <p:spPr>
            <a:xfrm>
              <a:off x="6748878"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03</a:t>
              </a:r>
            </a:p>
            <a:p>
              <a:pPr algn="ctr" defTabSz="1219170">
                <a:spcBef>
                  <a:spcPct val="20000"/>
                </a:spcBef>
                <a:defRPr/>
              </a:pPr>
              <a:r>
                <a:rPr lang="en-US" sz="1200" b="1" dirty="0">
                  <a:solidFill>
                    <a:srgbClr val="595959"/>
                  </a:solidFill>
                  <a:latin typeface="Candara" panose="020E0502030303020204" pitchFamily="34" charset="0"/>
                </a:rPr>
                <a:t>OPTION</a:t>
              </a:r>
            </a:p>
          </p:txBody>
        </p:sp>
      </p:grpSp>
      <p:grpSp>
        <p:nvGrpSpPr>
          <p:cNvPr id="68" name="Group 67">
            <a:extLst>
              <a:ext uri="{FF2B5EF4-FFF2-40B4-BE49-F238E27FC236}">
                <a16:creationId xmlns:a16="http://schemas.microsoft.com/office/drawing/2014/main" id="{E1D96A37-8D97-4175-A73B-E319DF70138F}"/>
              </a:ext>
            </a:extLst>
          </p:cNvPr>
          <p:cNvGrpSpPr/>
          <p:nvPr/>
        </p:nvGrpSpPr>
        <p:grpSpPr>
          <a:xfrm>
            <a:off x="8724573" y="1665565"/>
            <a:ext cx="1737360" cy="3980834"/>
            <a:chOff x="8724573" y="1665565"/>
            <a:chExt cx="1737360" cy="3980834"/>
          </a:xfrm>
        </p:grpSpPr>
        <p:sp>
          <p:nvSpPr>
            <p:cNvPr id="53" name="Freeform: Shape 52">
              <a:extLst>
                <a:ext uri="{FF2B5EF4-FFF2-40B4-BE49-F238E27FC236}">
                  <a16:creationId xmlns:a16="http://schemas.microsoft.com/office/drawing/2014/main" id="{13CBF9CA-8FB0-4D5C-AC62-EC22B12CC6F5}"/>
                </a:ext>
              </a:extLst>
            </p:cNvPr>
            <p:cNvSpPr>
              <a:spLocks noChangeAspect="1"/>
            </p:cNvSpPr>
            <p:nvPr/>
          </p:nvSpPr>
          <p:spPr>
            <a:xfrm>
              <a:off x="8724573" y="1665565"/>
              <a:ext cx="1737360" cy="3980834"/>
            </a:xfrm>
            <a:custGeom>
              <a:avLst/>
              <a:gdLst>
                <a:gd name="connsiteX0" fmla="*/ 1986374 w 3937283"/>
                <a:gd name="connsiteY0" fmla="*/ 0 h 9021553"/>
                <a:gd name="connsiteX1" fmla="*/ 3937283 w 3937283"/>
                <a:gd name="connsiteY1" fmla="*/ 1950913 h 9021553"/>
                <a:gd name="connsiteX2" fmla="*/ 3930601 w 3937283"/>
                <a:gd name="connsiteY2" fmla="*/ 2083250 h 9021553"/>
                <a:gd name="connsiteX3" fmla="*/ 3917042 w 3937283"/>
                <a:gd name="connsiteY3" fmla="*/ 4160222 h 9021553"/>
                <a:gd name="connsiteX4" fmla="*/ 3919607 w 3937283"/>
                <a:gd name="connsiteY4" fmla="*/ 4187449 h 9021553"/>
                <a:gd name="connsiteX5" fmla="*/ 3901827 w 3937283"/>
                <a:gd name="connsiteY5" fmla="*/ 6910862 h 9021553"/>
                <a:gd name="connsiteX6" fmla="*/ 3887760 w 3937283"/>
                <a:gd name="connsiteY6" fmla="*/ 7041837 h 9021553"/>
                <a:gd name="connsiteX7" fmla="*/ 3884180 w 3937283"/>
                <a:gd name="connsiteY7" fmla="*/ 7055388 h 9021553"/>
                <a:gd name="connsiteX8" fmla="*/ 3884280 w 3937283"/>
                <a:gd name="connsiteY8" fmla="*/ 7066964 h 9021553"/>
                <a:gd name="connsiteX9" fmla="*/ 3826823 w 3937283"/>
                <a:gd name="connsiteY9" fmla="*/ 7259871 h 9021553"/>
                <a:gd name="connsiteX10" fmla="*/ 3769771 w 3937283"/>
                <a:gd name="connsiteY10" fmla="*/ 7345234 h 9021553"/>
                <a:gd name="connsiteX11" fmla="*/ 3739981 w 3937283"/>
                <a:gd name="connsiteY11" fmla="*/ 7374770 h 9021553"/>
                <a:gd name="connsiteX12" fmla="*/ 3724420 w 3937283"/>
                <a:gd name="connsiteY12" fmla="*/ 7393436 h 9021553"/>
                <a:gd name="connsiteX13" fmla="*/ 2202168 w 3937283"/>
                <a:gd name="connsiteY13" fmla="*/ 8885499 h 9021553"/>
                <a:gd name="connsiteX14" fmla="*/ 2196568 w 3937283"/>
                <a:gd name="connsiteY14" fmla="*/ 8889138 h 9021553"/>
                <a:gd name="connsiteX15" fmla="*/ 2153172 w 3937283"/>
                <a:gd name="connsiteY15" fmla="*/ 8932164 h 9021553"/>
                <a:gd name="connsiteX16" fmla="*/ 1713969 w 3937283"/>
                <a:gd name="connsiteY16" fmla="*/ 8974750 h 9021553"/>
                <a:gd name="connsiteX17" fmla="*/ 1591508 w 3937283"/>
                <a:gd name="connsiteY17" fmla="*/ 8874109 h 9021553"/>
                <a:gd name="connsiteX18" fmla="*/ 1574134 w 3937283"/>
                <a:gd name="connsiteY18" fmla="*/ 8847868 h 9021553"/>
                <a:gd name="connsiteX19" fmla="*/ 1563247 w 3937283"/>
                <a:gd name="connsiteY19" fmla="*/ 8838197 h 9021553"/>
                <a:gd name="connsiteX20" fmla="*/ 199022 w 3937283"/>
                <a:gd name="connsiteY20" fmla="*/ 7356137 h 9021553"/>
                <a:gd name="connsiteX21" fmla="*/ 187473 w 3937283"/>
                <a:gd name="connsiteY21" fmla="*/ 7346480 h 9021553"/>
                <a:gd name="connsiteX22" fmla="*/ 167100 w 3937283"/>
                <a:gd name="connsiteY22" fmla="*/ 7321457 h 9021553"/>
                <a:gd name="connsiteX23" fmla="*/ 126385 w 3937283"/>
                <a:gd name="connsiteY23" fmla="*/ 7277226 h 9021553"/>
                <a:gd name="connsiteX24" fmla="*/ 119303 w 3937283"/>
                <a:gd name="connsiteY24" fmla="*/ 7270082 h 9021553"/>
                <a:gd name="connsiteX25" fmla="*/ 115708 w 3937283"/>
                <a:gd name="connsiteY25" fmla="*/ 7264651 h 9021553"/>
                <a:gd name="connsiteX26" fmla="*/ 99117 w 3937283"/>
                <a:gd name="connsiteY26" fmla="*/ 7242533 h 9021553"/>
                <a:gd name="connsiteX27" fmla="*/ 94193 w 3937283"/>
                <a:gd name="connsiteY27" fmla="*/ 7232156 h 9021553"/>
                <a:gd name="connsiteX28" fmla="*/ 65221 w 3937283"/>
                <a:gd name="connsiteY28" fmla="*/ 7188396 h 9021553"/>
                <a:gd name="connsiteX29" fmla="*/ 5813 w 3937283"/>
                <a:gd name="connsiteY29" fmla="*/ 6954414 h 9021553"/>
                <a:gd name="connsiteX30" fmla="*/ 6059 w 3937283"/>
                <a:gd name="connsiteY30" fmla="*/ 6949698 h 9021553"/>
                <a:gd name="connsiteX31" fmla="*/ 0 w 3937283"/>
                <a:gd name="connsiteY31" fmla="*/ 6885393 h 9021553"/>
                <a:gd name="connsiteX32" fmla="*/ 14326 w 3937283"/>
                <a:gd name="connsiteY32" fmla="*/ 4691108 h 9021553"/>
                <a:gd name="connsiteX33" fmla="*/ 11760 w 3937283"/>
                <a:gd name="connsiteY33" fmla="*/ 4663877 h 9021553"/>
                <a:gd name="connsiteX34" fmla="*/ 29540 w 3937283"/>
                <a:gd name="connsiteY34" fmla="*/ 1940464 h 9021553"/>
                <a:gd name="connsiteX35" fmla="*/ 41718 w 3937283"/>
                <a:gd name="connsiteY35" fmla="*/ 1827094 h 9021553"/>
                <a:gd name="connsiteX36" fmla="*/ 45538 w 3937283"/>
                <a:gd name="connsiteY36" fmla="*/ 1751444 h 9021553"/>
                <a:gd name="connsiteX37" fmla="*/ 1986374 w 3937283"/>
                <a:gd name="connsiteY37" fmla="*/ 0 h 9021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37283" h="9021553">
                  <a:moveTo>
                    <a:pt x="1986374" y="0"/>
                  </a:moveTo>
                  <a:cubicBezTo>
                    <a:pt x="3063831" y="0"/>
                    <a:pt x="3937283" y="873454"/>
                    <a:pt x="3937283" y="1950913"/>
                  </a:cubicBezTo>
                  <a:lnTo>
                    <a:pt x="3930601" y="2083250"/>
                  </a:lnTo>
                  <a:lnTo>
                    <a:pt x="3917042" y="4160222"/>
                  </a:lnTo>
                  <a:lnTo>
                    <a:pt x="3919607" y="4187449"/>
                  </a:lnTo>
                  <a:lnTo>
                    <a:pt x="3901827" y="6910862"/>
                  </a:lnTo>
                  <a:cubicBezTo>
                    <a:pt x="3901534" y="6955756"/>
                    <a:pt x="3896698" y="6999559"/>
                    <a:pt x="3887760" y="7041837"/>
                  </a:cubicBezTo>
                  <a:lnTo>
                    <a:pt x="3884180" y="7055388"/>
                  </a:lnTo>
                  <a:lnTo>
                    <a:pt x="3884280" y="7066964"/>
                  </a:lnTo>
                  <a:cubicBezTo>
                    <a:pt x="3878457" y="7132549"/>
                    <a:pt x="3859679" y="7198078"/>
                    <a:pt x="3826823" y="7259871"/>
                  </a:cubicBezTo>
                  <a:cubicBezTo>
                    <a:pt x="3810395" y="7290768"/>
                    <a:pt x="3791225" y="7319269"/>
                    <a:pt x="3769771" y="7345234"/>
                  </a:cubicBezTo>
                  <a:lnTo>
                    <a:pt x="3739981" y="7374770"/>
                  </a:lnTo>
                  <a:lnTo>
                    <a:pt x="3724420" y="7393436"/>
                  </a:lnTo>
                  <a:lnTo>
                    <a:pt x="2202168" y="8885499"/>
                  </a:lnTo>
                  <a:lnTo>
                    <a:pt x="2196568" y="8889138"/>
                  </a:lnTo>
                  <a:lnTo>
                    <a:pt x="2153172" y="8932164"/>
                  </a:lnTo>
                  <a:cubicBezTo>
                    <a:pt x="2032408" y="9030214"/>
                    <a:pt x="1859956" y="9052373"/>
                    <a:pt x="1713969" y="8974750"/>
                  </a:cubicBezTo>
                  <a:cubicBezTo>
                    <a:pt x="1665306" y="8948876"/>
                    <a:pt x="1624191" y="8914364"/>
                    <a:pt x="1591508" y="8874109"/>
                  </a:cubicBezTo>
                  <a:lnTo>
                    <a:pt x="1574134" y="8847868"/>
                  </a:lnTo>
                  <a:lnTo>
                    <a:pt x="1563247" y="8838197"/>
                  </a:lnTo>
                  <a:lnTo>
                    <a:pt x="199022" y="7356137"/>
                  </a:lnTo>
                  <a:lnTo>
                    <a:pt x="187473" y="7346480"/>
                  </a:lnTo>
                  <a:lnTo>
                    <a:pt x="167100" y="7321457"/>
                  </a:lnTo>
                  <a:lnTo>
                    <a:pt x="126385" y="7277226"/>
                  </a:lnTo>
                  <a:lnTo>
                    <a:pt x="119303" y="7270082"/>
                  </a:lnTo>
                  <a:lnTo>
                    <a:pt x="115708" y="7264651"/>
                  </a:lnTo>
                  <a:lnTo>
                    <a:pt x="99117" y="7242533"/>
                  </a:lnTo>
                  <a:lnTo>
                    <a:pt x="94193" y="7232156"/>
                  </a:lnTo>
                  <a:lnTo>
                    <a:pt x="65221" y="7188396"/>
                  </a:lnTo>
                  <a:cubicBezTo>
                    <a:pt x="27078" y="7116533"/>
                    <a:pt x="6544" y="7036146"/>
                    <a:pt x="5813" y="6954414"/>
                  </a:cubicBezTo>
                  <a:lnTo>
                    <a:pt x="6059" y="6949698"/>
                  </a:lnTo>
                  <a:lnTo>
                    <a:pt x="0" y="6885393"/>
                  </a:lnTo>
                  <a:lnTo>
                    <a:pt x="14326" y="4691108"/>
                  </a:lnTo>
                  <a:lnTo>
                    <a:pt x="11760" y="4663877"/>
                  </a:lnTo>
                  <a:lnTo>
                    <a:pt x="29540" y="1940464"/>
                  </a:lnTo>
                  <a:lnTo>
                    <a:pt x="41718" y="1827094"/>
                  </a:lnTo>
                  <a:lnTo>
                    <a:pt x="45538" y="1751444"/>
                  </a:lnTo>
                  <a:cubicBezTo>
                    <a:pt x="145444" y="767684"/>
                    <a:pt x="976258" y="0"/>
                    <a:pt x="1986374" y="0"/>
                  </a:cubicBezTo>
                  <a:close/>
                </a:path>
              </a:pathLst>
            </a:cu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1B037774-4A84-48D1-A385-DEC404722B4F}"/>
                </a:ext>
              </a:extLst>
            </p:cNvPr>
            <p:cNvSpPr>
              <a:spLocks noChangeAspect="1"/>
            </p:cNvSpPr>
            <p:nvPr/>
          </p:nvSpPr>
          <p:spPr>
            <a:xfrm>
              <a:off x="8892866" y="4644130"/>
              <a:ext cx="1371600" cy="866963"/>
            </a:xfrm>
            <a:custGeom>
              <a:avLst/>
              <a:gdLst>
                <a:gd name="connsiteX0" fmla="*/ 340346 w 2526074"/>
                <a:gd name="connsiteY0" fmla="*/ 0 h 1596679"/>
                <a:gd name="connsiteX1" fmla="*/ 403209 w 2526074"/>
                <a:gd name="connsiteY1" fmla="*/ 26038 h 1596679"/>
                <a:gd name="connsiteX2" fmla="*/ 1214121 w 2526074"/>
                <a:gd name="connsiteY2" fmla="*/ 836951 h 1596679"/>
                <a:gd name="connsiteX3" fmla="*/ 1224907 w 2526074"/>
                <a:gd name="connsiteY3" fmla="*/ 844223 h 1596679"/>
                <a:gd name="connsiteX4" fmla="*/ 1260499 w 2526074"/>
                <a:gd name="connsiteY4" fmla="*/ 851408 h 1596679"/>
                <a:gd name="connsiteX5" fmla="*/ 1296092 w 2526074"/>
                <a:gd name="connsiteY5" fmla="*/ 844223 h 1596679"/>
                <a:gd name="connsiteX6" fmla="*/ 1322457 w 2526074"/>
                <a:gd name="connsiteY6" fmla="*/ 826447 h 1596679"/>
                <a:gd name="connsiteX7" fmla="*/ 1326977 w 2526074"/>
                <a:gd name="connsiteY7" fmla="*/ 821927 h 1596679"/>
                <a:gd name="connsiteX8" fmla="*/ 1327642 w 2526074"/>
                <a:gd name="connsiteY8" fmla="*/ 820940 h 1596679"/>
                <a:gd name="connsiteX9" fmla="*/ 1327963 w 2526074"/>
                <a:gd name="connsiteY9" fmla="*/ 820940 h 1596679"/>
                <a:gd name="connsiteX10" fmla="*/ 2122865 w 2526074"/>
                <a:gd name="connsiteY10" fmla="*/ 26038 h 1596679"/>
                <a:gd name="connsiteX11" fmla="*/ 2248591 w 2526074"/>
                <a:gd name="connsiteY11" fmla="*/ 26038 h 1596679"/>
                <a:gd name="connsiteX12" fmla="*/ 2500036 w 2526074"/>
                <a:gd name="connsiteY12" fmla="*/ 277483 h 1596679"/>
                <a:gd name="connsiteX13" fmla="*/ 2500036 w 2526074"/>
                <a:gd name="connsiteY13" fmla="*/ 403209 h 1596679"/>
                <a:gd name="connsiteX14" fmla="*/ 1332605 w 2526074"/>
                <a:gd name="connsiteY14" fmla="*/ 1570640 h 1596679"/>
                <a:gd name="connsiteX15" fmla="*/ 1269742 w 2526074"/>
                <a:gd name="connsiteY15" fmla="*/ 1596679 h 1596679"/>
                <a:gd name="connsiteX16" fmla="*/ 1263037 w 2526074"/>
                <a:gd name="connsiteY16" fmla="*/ 1595374 h 1596679"/>
                <a:gd name="connsiteX17" fmla="*/ 1256332 w 2526074"/>
                <a:gd name="connsiteY17" fmla="*/ 1596679 h 1596679"/>
                <a:gd name="connsiteX18" fmla="*/ 1193469 w 2526074"/>
                <a:gd name="connsiteY18" fmla="*/ 1570640 h 1596679"/>
                <a:gd name="connsiteX19" fmla="*/ 26038 w 2526074"/>
                <a:gd name="connsiteY19" fmla="*/ 403209 h 1596679"/>
                <a:gd name="connsiteX20" fmla="*/ 26038 w 2526074"/>
                <a:gd name="connsiteY20" fmla="*/ 277483 h 1596679"/>
                <a:gd name="connsiteX21" fmla="*/ 277483 w 2526074"/>
                <a:gd name="connsiteY21" fmla="*/ 26038 h 1596679"/>
                <a:gd name="connsiteX22" fmla="*/ 340346 w 2526074"/>
                <a:gd name="connsiteY22" fmla="*/ 0 h 15966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526074" h="1596679">
                  <a:moveTo>
                    <a:pt x="340346" y="0"/>
                  </a:moveTo>
                  <a:cubicBezTo>
                    <a:pt x="363098" y="0"/>
                    <a:pt x="385850" y="8679"/>
                    <a:pt x="403209" y="26038"/>
                  </a:cubicBezTo>
                  <a:lnTo>
                    <a:pt x="1214121" y="836951"/>
                  </a:lnTo>
                  <a:lnTo>
                    <a:pt x="1224907" y="844223"/>
                  </a:lnTo>
                  <a:cubicBezTo>
                    <a:pt x="1235847" y="848850"/>
                    <a:pt x="1247874" y="851408"/>
                    <a:pt x="1260499" y="851408"/>
                  </a:cubicBezTo>
                  <a:cubicBezTo>
                    <a:pt x="1273125" y="851408"/>
                    <a:pt x="1285152" y="848850"/>
                    <a:pt x="1296092" y="844223"/>
                  </a:cubicBezTo>
                  <a:lnTo>
                    <a:pt x="1322457" y="826447"/>
                  </a:lnTo>
                  <a:lnTo>
                    <a:pt x="1326977" y="821927"/>
                  </a:lnTo>
                  <a:lnTo>
                    <a:pt x="1327642" y="820940"/>
                  </a:lnTo>
                  <a:lnTo>
                    <a:pt x="1327963" y="820940"/>
                  </a:lnTo>
                  <a:lnTo>
                    <a:pt x="2122865" y="26038"/>
                  </a:lnTo>
                  <a:cubicBezTo>
                    <a:pt x="2157583" y="-8680"/>
                    <a:pt x="2213873" y="-8680"/>
                    <a:pt x="2248591" y="26038"/>
                  </a:cubicBezTo>
                  <a:lnTo>
                    <a:pt x="2500036" y="277483"/>
                  </a:lnTo>
                  <a:cubicBezTo>
                    <a:pt x="2534754" y="312201"/>
                    <a:pt x="2534754" y="368491"/>
                    <a:pt x="2500036" y="403209"/>
                  </a:cubicBezTo>
                  <a:lnTo>
                    <a:pt x="1332605" y="1570640"/>
                  </a:lnTo>
                  <a:cubicBezTo>
                    <a:pt x="1315246" y="1587999"/>
                    <a:pt x="1292494" y="1596679"/>
                    <a:pt x="1269742" y="1596679"/>
                  </a:cubicBezTo>
                  <a:lnTo>
                    <a:pt x="1263037" y="1595374"/>
                  </a:lnTo>
                  <a:lnTo>
                    <a:pt x="1256332" y="1596679"/>
                  </a:lnTo>
                  <a:cubicBezTo>
                    <a:pt x="1233580" y="1596679"/>
                    <a:pt x="1210828" y="1587999"/>
                    <a:pt x="1193469" y="1570640"/>
                  </a:cubicBezTo>
                  <a:lnTo>
                    <a:pt x="26038" y="403209"/>
                  </a:lnTo>
                  <a:cubicBezTo>
                    <a:pt x="-8680" y="368491"/>
                    <a:pt x="-8680" y="312201"/>
                    <a:pt x="26038" y="277483"/>
                  </a:cubicBezTo>
                  <a:lnTo>
                    <a:pt x="277483" y="26038"/>
                  </a:lnTo>
                  <a:cubicBezTo>
                    <a:pt x="294842" y="8679"/>
                    <a:pt x="317594" y="0"/>
                    <a:pt x="34034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6" name="TextBox 55">
            <a:extLst>
              <a:ext uri="{FF2B5EF4-FFF2-40B4-BE49-F238E27FC236}">
                <a16:creationId xmlns:a16="http://schemas.microsoft.com/office/drawing/2014/main" id="{9EB233E1-EB03-48CF-84F9-5E1E40E0EB11}"/>
              </a:ext>
            </a:extLst>
          </p:cNvPr>
          <p:cNvSpPr txBox="1"/>
          <p:nvPr/>
        </p:nvSpPr>
        <p:spPr>
          <a:xfrm>
            <a:off x="8709986" y="3426970"/>
            <a:ext cx="1737360" cy="1095685"/>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elit, sed do eiusmod tempor.</a:t>
            </a:r>
          </a:p>
        </p:txBody>
      </p:sp>
      <p:grpSp>
        <p:nvGrpSpPr>
          <p:cNvPr id="64" name="Group 63">
            <a:extLst>
              <a:ext uri="{FF2B5EF4-FFF2-40B4-BE49-F238E27FC236}">
                <a16:creationId xmlns:a16="http://schemas.microsoft.com/office/drawing/2014/main" id="{A666FF48-0B1F-454F-B81D-0F1E3760D929}"/>
              </a:ext>
            </a:extLst>
          </p:cNvPr>
          <p:cNvGrpSpPr/>
          <p:nvPr/>
        </p:nvGrpSpPr>
        <p:grpSpPr>
          <a:xfrm>
            <a:off x="8724573" y="1503897"/>
            <a:ext cx="1737360" cy="1737360"/>
            <a:chOff x="8724573" y="1503897"/>
            <a:chExt cx="1737360" cy="1737360"/>
          </a:xfrm>
        </p:grpSpPr>
        <p:sp>
          <p:nvSpPr>
            <p:cNvPr id="54" name="Oval 53">
              <a:extLst>
                <a:ext uri="{FF2B5EF4-FFF2-40B4-BE49-F238E27FC236}">
                  <a16:creationId xmlns:a16="http://schemas.microsoft.com/office/drawing/2014/main" id="{9B7631B7-46AD-478A-9C1C-23A4855D8D0F}"/>
                </a:ext>
              </a:extLst>
            </p:cNvPr>
            <p:cNvSpPr>
              <a:spLocks noChangeAspect="1"/>
            </p:cNvSpPr>
            <p:nvPr/>
          </p:nvSpPr>
          <p:spPr>
            <a:xfrm>
              <a:off x="8724573" y="1503897"/>
              <a:ext cx="1737360" cy="173736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DAA15039-A191-427A-9507-CCCD8798EF6D}"/>
                </a:ext>
              </a:extLst>
            </p:cNvPr>
            <p:cNvSpPr txBox="1"/>
            <p:nvPr/>
          </p:nvSpPr>
          <p:spPr>
            <a:xfrm>
              <a:off x="9086109" y="1758624"/>
              <a:ext cx="985114" cy="1144929"/>
            </a:xfrm>
            <a:prstGeom prst="rect">
              <a:avLst/>
            </a:prstGeom>
            <a:noFill/>
          </p:spPr>
          <p:txBody>
            <a:bodyPr wrap="square" rtlCol="0">
              <a:spAutoFit/>
            </a:bodyPr>
            <a:lstStyle/>
            <a:p>
              <a:pPr algn="ctr" defTabSz="1219170">
                <a:spcBef>
                  <a:spcPct val="20000"/>
                </a:spcBef>
                <a:defRPr/>
              </a:pPr>
              <a:r>
                <a:rPr lang="en-US" sz="5400" dirty="0">
                  <a:solidFill>
                    <a:srgbClr val="595959"/>
                  </a:solidFill>
                  <a:latin typeface="Bernard MT Condensed" panose="02050806060905020404" pitchFamily="18" charset="0"/>
                </a:rPr>
                <a:t>04</a:t>
              </a:r>
            </a:p>
            <a:p>
              <a:pPr algn="ctr" defTabSz="1219170">
                <a:spcBef>
                  <a:spcPct val="20000"/>
                </a:spcBef>
                <a:defRPr/>
              </a:pPr>
              <a:r>
                <a:rPr lang="en-US" sz="1200" b="1" dirty="0">
                  <a:solidFill>
                    <a:srgbClr val="595959"/>
                  </a:solidFill>
                  <a:latin typeface="Candara" panose="020E0502030303020204" pitchFamily="34" charset="0"/>
                </a:rPr>
                <a:t>OPTION</a:t>
              </a:r>
            </a:p>
          </p:txBody>
        </p:sp>
      </p:grpSp>
      <p:sp>
        <p:nvSpPr>
          <p:cNvPr id="58" name="TextBox 57">
            <a:extLst>
              <a:ext uri="{FF2B5EF4-FFF2-40B4-BE49-F238E27FC236}">
                <a16:creationId xmlns:a16="http://schemas.microsoft.com/office/drawing/2014/main" id="{84B98D18-A287-442F-8052-B5E730C3E0E5}"/>
              </a:ext>
            </a:extLst>
          </p:cNvPr>
          <p:cNvSpPr txBox="1"/>
          <p:nvPr/>
        </p:nvSpPr>
        <p:spPr>
          <a:xfrm>
            <a:off x="4518579" y="5980286"/>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2012</a:t>
            </a:r>
            <a:endParaRPr lang="en-US" sz="1300" b="1" dirty="0">
              <a:solidFill>
                <a:schemeClr val="bg1"/>
              </a:solidFill>
              <a:latin typeface="Candara" panose="020E0502030303020204" pitchFamily="34" charset="0"/>
            </a:endParaRPr>
          </a:p>
        </p:txBody>
      </p:sp>
      <p:sp>
        <p:nvSpPr>
          <p:cNvPr id="59" name="TextBox 58">
            <a:extLst>
              <a:ext uri="{FF2B5EF4-FFF2-40B4-BE49-F238E27FC236}">
                <a16:creationId xmlns:a16="http://schemas.microsoft.com/office/drawing/2014/main" id="{B1CB69B1-16A9-4843-B08C-B11351B31391}"/>
              </a:ext>
            </a:extLst>
          </p:cNvPr>
          <p:cNvSpPr txBox="1"/>
          <p:nvPr/>
        </p:nvSpPr>
        <p:spPr>
          <a:xfrm>
            <a:off x="9277773"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2020</a:t>
            </a:r>
            <a:endParaRPr lang="en-US" sz="1300" b="1" dirty="0">
              <a:solidFill>
                <a:schemeClr val="bg1"/>
              </a:solidFill>
              <a:latin typeface="Candara" panose="020E0502030303020204" pitchFamily="34" charset="0"/>
            </a:endParaRPr>
          </a:p>
        </p:txBody>
      </p:sp>
      <p:sp>
        <p:nvSpPr>
          <p:cNvPr id="60" name="TextBox 59">
            <a:extLst>
              <a:ext uri="{FF2B5EF4-FFF2-40B4-BE49-F238E27FC236}">
                <a16:creationId xmlns:a16="http://schemas.microsoft.com/office/drawing/2014/main" id="{B3304E74-6BE5-4826-B898-8257CED4FC28}"/>
              </a:ext>
            </a:extLst>
          </p:cNvPr>
          <p:cNvSpPr txBox="1"/>
          <p:nvPr/>
        </p:nvSpPr>
        <p:spPr>
          <a:xfrm>
            <a:off x="6946830" y="5991672"/>
            <a:ext cx="616374" cy="292388"/>
          </a:xfrm>
          <a:prstGeom prst="rect">
            <a:avLst/>
          </a:prstGeom>
          <a:noFill/>
          <a:effectLst/>
        </p:spPr>
        <p:txBody>
          <a:bodyPr wrap="square" rtlCol="0">
            <a:spAutoFit/>
          </a:bodyPr>
          <a:lstStyle/>
          <a:p>
            <a:pPr algn="ctr" defTabSz="1219170">
              <a:spcBef>
                <a:spcPct val="20000"/>
              </a:spcBef>
              <a:defRPr/>
            </a:pPr>
            <a:r>
              <a:rPr lang="en-US" sz="1300" dirty="0">
                <a:solidFill>
                  <a:schemeClr val="bg1"/>
                </a:solidFill>
                <a:latin typeface="Bernard MT Condensed" panose="02050806060905020404" pitchFamily="18" charset="0"/>
              </a:rPr>
              <a:t>2016</a:t>
            </a:r>
            <a:endParaRPr lang="en-US" sz="1300" b="1" dirty="0">
              <a:solidFill>
                <a:schemeClr val="bg1"/>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7E337BFF-7A68-447D-B99E-1F5AF2844C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895595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barn(outVertical)">
                                      <p:cBhvr>
                                        <p:cTn id="11" dur="500"/>
                                        <p:tgtEl>
                                          <p:spTgt spid="33"/>
                                        </p:tgtEl>
                                      </p:cBhvr>
                                    </p:animEffec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4"/>
                                        </p:tgtEl>
                                        <p:attrNameLst>
                                          <p:attrName>style.visibility</p:attrName>
                                        </p:attrNameLst>
                                      </p:cBhvr>
                                      <p:to>
                                        <p:strVal val="visible"/>
                                      </p:to>
                                    </p:set>
                                    <p:anim calcmode="lin" valueType="num">
                                      <p:cBhvr additive="base">
                                        <p:cTn id="15" dur="500" fill="hold"/>
                                        <p:tgtEl>
                                          <p:spTgt spid="34"/>
                                        </p:tgtEl>
                                        <p:attrNameLst>
                                          <p:attrName>ppt_x</p:attrName>
                                        </p:attrNameLst>
                                      </p:cBhvr>
                                      <p:tavLst>
                                        <p:tav tm="0">
                                          <p:val>
                                            <p:strVal val="0-#ppt_w/2"/>
                                          </p:val>
                                        </p:tav>
                                        <p:tav tm="100000">
                                          <p:val>
                                            <p:strVal val="#ppt_x"/>
                                          </p:val>
                                        </p:tav>
                                      </p:tavLst>
                                    </p:anim>
                                    <p:anim calcmode="lin" valueType="num">
                                      <p:cBhvr additive="base">
                                        <p:cTn id="16" dur="500" fill="hold"/>
                                        <p:tgtEl>
                                          <p:spTgt spid="34"/>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8"/>
                                        </p:tgtEl>
                                        <p:attrNameLst>
                                          <p:attrName>style.visibility</p:attrName>
                                        </p:attrNameLst>
                                      </p:cBhvr>
                                      <p:to>
                                        <p:strVal val="visible"/>
                                      </p:to>
                                    </p:set>
                                    <p:anim calcmode="lin" valueType="num">
                                      <p:cBhvr additive="base">
                                        <p:cTn id="19" dur="500" fill="hold"/>
                                        <p:tgtEl>
                                          <p:spTgt spid="38"/>
                                        </p:tgtEl>
                                        <p:attrNameLst>
                                          <p:attrName>ppt_x</p:attrName>
                                        </p:attrNameLst>
                                      </p:cBhvr>
                                      <p:tavLst>
                                        <p:tav tm="0">
                                          <p:val>
                                            <p:strVal val="0-#ppt_w/2"/>
                                          </p:val>
                                        </p:tav>
                                        <p:tav tm="100000">
                                          <p:val>
                                            <p:strVal val="#ppt_x"/>
                                          </p:val>
                                        </p:tav>
                                      </p:tavLst>
                                    </p:anim>
                                    <p:anim calcmode="lin" valueType="num">
                                      <p:cBhvr additive="base">
                                        <p:cTn id="20" dur="500" fill="hold"/>
                                        <p:tgtEl>
                                          <p:spTgt spid="38"/>
                                        </p:tgtEl>
                                        <p:attrNameLst>
                                          <p:attrName>ppt_y</p:attrName>
                                        </p:attrNameLst>
                                      </p:cBhvr>
                                      <p:tavLst>
                                        <p:tav tm="0">
                                          <p:val>
                                            <p:strVal val="#ppt_y"/>
                                          </p:val>
                                        </p:tav>
                                        <p:tav tm="100000">
                                          <p:val>
                                            <p:strVal val="#ppt_y"/>
                                          </p:val>
                                        </p:tav>
                                      </p:tavLst>
                                    </p:anim>
                                  </p:childTnLst>
                                </p:cTn>
                              </p:par>
                            </p:childTnLst>
                          </p:cTn>
                        </p:par>
                        <p:par>
                          <p:cTn id="21" fill="hold">
                            <p:stCondLst>
                              <p:cond delay="1500"/>
                            </p:stCondLst>
                            <p:childTnLst>
                              <p:par>
                                <p:cTn id="22" presetID="47" presetClass="entr" presetSubtype="0" fill="hold" nodeType="afterEffect">
                                  <p:stCondLst>
                                    <p:cond delay="0"/>
                                  </p:stCondLst>
                                  <p:childTnLst>
                                    <p:set>
                                      <p:cBhvr>
                                        <p:cTn id="23" dur="1" fill="hold">
                                          <p:stCondLst>
                                            <p:cond delay="0"/>
                                          </p:stCondLst>
                                        </p:cTn>
                                        <p:tgtEl>
                                          <p:spTgt spid="65"/>
                                        </p:tgtEl>
                                        <p:attrNameLst>
                                          <p:attrName>style.visibility</p:attrName>
                                        </p:attrNameLst>
                                      </p:cBhvr>
                                      <p:to>
                                        <p:strVal val="visible"/>
                                      </p:to>
                                    </p:set>
                                    <p:animEffect transition="in" filter="fade">
                                      <p:cBhvr>
                                        <p:cTn id="24" dur="1000"/>
                                        <p:tgtEl>
                                          <p:spTgt spid="65"/>
                                        </p:tgtEl>
                                      </p:cBhvr>
                                    </p:animEffect>
                                    <p:anim calcmode="lin" valueType="num">
                                      <p:cBhvr>
                                        <p:cTn id="25" dur="1000" fill="hold"/>
                                        <p:tgtEl>
                                          <p:spTgt spid="65"/>
                                        </p:tgtEl>
                                        <p:attrNameLst>
                                          <p:attrName>ppt_x</p:attrName>
                                        </p:attrNameLst>
                                      </p:cBhvr>
                                      <p:tavLst>
                                        <p:tav tm="0">
                                          <p:val>
                                            <p:strVal val="#ppt_x"/>
                                          </p:val>
                                        </p:tav>
                                        <p:tav tm="100000">
                                          <p:val>
                                            <p:strVal val="#ppt_x"/>
                                          </p:val>
                                        </p:tav>
                                      </p:tavLst>
                                    </p:anim>
                                    <p:anim calcmode="lin" valueType="num">
                                      <p:cBhvr>
                                        <p:cTn id="26" dur="1000" fill="hold"/>
                                        <p:tgtEl>
                                          <p:spTgt spid="65"/>
                                        </p:tgtEl>
                                        <p:attrNameLst>
                                          <p:attrName>ppt_y</p:attrName>
                                        </p:attrNameLst>
                                      </p:cBhvr>
                                      <p:tavLst>
                                        <p:tav tm="0">
                                          <p:val>
                                            <p:strVal val="#ppt_y-.1"/>
                                          </p:val>
                                        </p:tav>
                                        <p:tav tm="100000">
                                          <p:val>
                                            <p:strVal val="#ppt_y"/>
                                          </p:val>
                                        </p:tav>
                                      </p:tavLst>
                                    </p:anim>
                                  </p:childTnLst>
                                </p:cTn>
                              </p:par>
                              <p:par>
                                <p:cTn id="27" presetID="53" presetClass="entr" presetSubtype="16" fill="hold" nodeType="withEffect">
                                  <p:stCondLst>
                                    <p:cond delay="500"/>
                                  </p:stCondLst>
                                  <p:childTnLst>
                                    <p:set>
                                      <p:cBhvr>
                                        <p:cTn id="28" dur="1" fill="hold">
                                          <p:stCondLst>
                                            <p:cond delay="0"/>
                                          </p:stCondLst>
                                        </p:cTn>
                                        <p:tgtEl>
                                          <p:spTgt spid="61"/>
                                        </p:tgtEl>
                                        <p:attrNameLst>
                                          <p:attrName>style.visibility</p:attrName>
                                        </p:attrNameLst>
                                      </p:cBhvr>
                                      <p:to>
                                        <p:strVal val="visible"/>
                                      </p:to>
                                    </p:set>
                                    <p:anim calcmode="lin" valueType="num">
                                      <p:cBhvr>
                                        <p:cTn id="29" dur="1000" fill="hold"/>
                                        <p:tgtEl>
                                          <p:spTgt spid="61"/>
                                        </p:tgtEl>
                                        <p:attrNameLst>
                                          <p:attrName>ppt_w</p:attrName>
                                        </p:attrNameLst>
                                      </p:cBhvr>
                                      <p:tavLst>
                                        <p:tav tm="0">
                                          <p:val>
                                            <p:fltVal val="0"/>
                                          </p:val>
                                        </p:tav>
                                        <p:tav tm="100000">
                                          <p:val>
                                            <p:strVal val="#ppt_w"/>
                                          </p:val>
                                        </p:tav>
                                      </p:tavLst>
                                    </p:anim>
                                    <p:anim calcmode="lin" valueType="num">
                                      <p:cBhvr>
                                        <p:cTn id="30" dur="1000" fill="hold"/>
                                        <p:tgtEl>
                                          <p:spTgt spid="61"/>
                                        </p:tgtEl>
                                        <p:attrNameLst>
                                          <p:attrName>ppt_h</p:attrName>
                                        </p:attrNameLst>
                                      </p:cBhvr>
                                      <p:tavLst>
                                        <p:tav tm="0">
                                          <p:val>
                                            <p:fltVal val="0"/>
                                          </p:val>
                                        </p:tav>
                                        <p:tav tm="100000">
                                          <p:val>
                                            <p:strVal val="#ppt_h"/>
                                          </p:val>
                                        </p:tav>
                                      </p:tavLst>
                                    </p:anim>
                                    <p:animEffect transition="in" filter="fade">
                                      <p:cBhvr>
                                        <p:cTn id="31" dur="1000"/>
                                        <p:tgtEl>
                                          <p:spTgt spid="61"/>
                                        </p:tgtEl>
                                      </p:cBhvr>
                                    </p:animEffect>
                                  </p:childTnLst>
                                </p:cTn>
                              </p:par>
                            </p:childTnLst>
                          </p:cTn>
                        </p:par>
                        <p:par>
                          <p:cTn id="32" fill="hold">
                            <p:stCondLst>
                              <p:cond delay="3000"/>
                            </p:stCondLst>
                            <p:childTnLst>
                              <p:par>
                                <p:cTn id="33" presetID="22" presetClass="entr" presetSubtype="1" fill="hold" grpId="0"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up)">
                                      <p:cBhvr>
                                        <p:cTn id="35" dur="500"/>
                                        <p:tgtEl>
                                          <p:spTgt spid="30"/>
                                        </p:tgtEl>
                                      </p:cBhvr>
                                    </p:animEffect>
                                  </p:childTnLst>
                                </p:cTn>
                              </p:par>
                            </p:childTnLst>
                          </p:cTn>
                        </p:par>
                        <p:par>
                          <p:cTn id="36" fill="hold">
                            <p:stCondLst>
                              <p:cond delay="3500"/>
                            </p:stCondLst>
                            <p:childTnLst>
                              <p:par>
                                <p:cTn id="37" presetID="2" presetClass="entr" presetSubtype="8"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0-#ppt_w/2"/>
                                          </p:val>
                                        </p:tav>
                                        <p:tav tm="100000">
                                          <p:val>
                                            <p:strVal val="#ppt_x"/>
                                          </p:val>
                                        </p:tav>
                                      </p:tavLst>
                                    </p:anim>
                                    <p:anim calcmode="lin" valueType="num">
                                      <p:cBhvr additive="base">
                                        <p:cTn id="40" dur="500" fill="hold"/>
                                        <p:tgtEl>
                                          <p:spTgt spid="35"/>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58"/>
                                        </p:tgtEl>
                                        <p:attrNameLst>
                                          <p:attrName>style.visibility</p:attrName>
                                        </p:attrNameLst>
                                      </p:cBhvr>
                                      <p:to>
                                        <p:strVal val="visible"/>
                                      </p:to>
                                    </p:set>
                                    <p:anim calcmode="lin" valueType="num">
                                      <p:cBhvr additive="base">
                                        <p:cTn id="43" dur="500" fill="hold"/>
                                        <p:tgtEl>
                                          <p:spTgt spid="58"/>
                                        </p:tgtEl>
                                        <p:attrNameLst>
                                          <p:attrName>ppt_x</p:attrName>
                                        </p:attrNameLst>
                                      </p:cBhvr>
                                      <p:tavLst>
                                        <p:tav tm="0">
                                          <p:val>
                                            <p:strVal val="0-#ppt_w/2"/>
                                          </p:val>
                                        </p:tav>
                                        <p:tav tm="100000">
                                          <p:val>
                                            <p:strVal val="#ppt_x"/>
                                          </p:val>
                                        </p:tav>
                                      </p:tavLst>
                                    </p:anim>
                                    <p:anim calcmode="lin" valueType="num">
                                      <p:cBhvr additive="base">
                                        <p:cTn id="44" dur="500" fill="hold"/>
                                        <p:tgtEl>
                                          <p:spTgt spid="58"/>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47" presetClass="entr" presetSubtype="0" fill="hold" nodeType="afterEffect">
                                  <p:stCondLst>
                                    <p:cond delay="0"/>
                                  </p:stCondLst>
                                  <p:childTnLst>
                                    <p:set>
                                      <p:cBhvr>
                                        <p:cTn id="47" dur="1" fill="hold">
                                          <p:stCondLst>
                                            <p:cond delay="0"/>
                                          </p:stCondLst>
                                        </p:cTn>
                                        <p:tgtEl>
                                          <p:spTgt spid="66"/>
                                        </p:tgtEl>
                                        <p:attrNameLst>
                                          <p:attrName>style.visibility</p:attrName>
                                        </p:attrNameLst>
                                      </p:cBhvr>
                                      <p:to>
                                        <p:strVal val="visible"/>
                                      </p:to>
                                    </p:set>
                                    <p:animEffect transition="in" filter="fade">
                                      <p:cBhvr>
                                        <p:cTn id="48" dur="1000"/>
                                        <p:tgtEl>
                                          <p:spTgt spid="66"/>
                                        </p:tgtEl>
                                      </p:cBhvr>
                                    </p:animEffect>
                                    <p:anim calcmode="lin" valueType="num">
                                      <p:cBhvr>
                                        <p:cTn id="49" dur="1000" fill="hold"/>
                                        <p:tgtEl>
                                          <p:spTgt spid="66"/>
                                        </p:tgtEl>
                                        <p:attrNameLst>
                                          <p:attrName>ppt_x</p:attrName>
                                        </p:attrNameLst>
                                      </p:cBhvr>
                                      <p:tavLst>
                                        <p:tav tm="0">
                                          <p:val>
                                            <p:strVal val="#ppt_x"/>
                                          </p:val>
                                        </p:tav>
                                        <p:tav tm="100000">
                                          <p:val>
                                            <p:strVal val="#ppt_x"/>
                                          </p:val>
                                        </p:tav>
                                      </p:tavLst>
                                    </p:anim>
                                    <p:anim calcmode="lin" valueType="num">
                                      <p:cBhvr>
                                        <p:cTn id="50" dur="1000" fill="hold"/>
                                        <p:tgtEl>
                                          <p:spTgt spid="66"/>
                                        </p:tgtEl>
                                        <p:attrNameLst>
                                          <p:attrName>ppt_y</p:attrName>
                                        </p:attrNameLst>
                                      </p:cBhvr>
                                      <p:tavLst>
                                        <p:tav tm="0">
                                          <p:val>
                                            <p:strVal val="#ppt_y-.1"/>
                                          </p:val>
                                        </p:tav>
                                        <p:tav tm="100000">
                                          <p:val>
                                            <p:strVal val="#ppt_y"/>
                                          </p:val>
                                        </p:tav>
                                      </p:tavLst>
                                    </p:anim>
                                  </p:childTnLst>
                                </p:cTn>
                              </p:par>
                              <p:par>
                                <p:cTn id="51" presetID="53" presetClass="entr" presetSubtype="16" fill="hold" nodeType="withEffect">
                                  <p:stCondLst>
                                    <p:cond delay="500"/>
                                  </p:stCondLst>
                                  <p:childTnLst>
                                    <p:set>
                                      <p:cBhvr>
                                        <p:cTn id="52" dur="1" fill="hold">
                                          <p:stCondLst>
                                            <p:cond delay="0"/>
                                          </p:stCondLst>
                                        </p:cTn>
                                        <p:tgtEl>
                                          <p:spTgt spid="62"/>
                                        </p:tgtEl>
                                        <p:attrNameLst>
                                          <p:attrName>style.visibility</p:attrName>
                                        </p:attrNameLst>
                                      </p:cBhvr>
                                      <p:to>
                                        <p:strVal val="visible"/>
                                      </p:to>
                                    </p:set>
                                    <p:anim calcmode="lin" valueType="num">
                                      <p:cBhvr>
                                        <p:cTn id="53" dur="1000" fill="hold"/>
                                        <p:tgtEl>
                                          <p:spTgt spid="62"/>
                                        </p:tgtEl>
                                        <p:attrNameLst>
                                          <p:attrName>ppt_w</p:attrName>
                                        </p:attrNameLst>
                                      </p:cBhvr>
                                      <p:tavLst>
                                        <p:tav tm="0">
                                          <p:val>
                                            <p:fltVal val="0"/>
                                          </p:val>
                                        </p:tav>
                                        <p:tav tm="100000">
                                          <p:val>
                                            <p:strVal val="#ppt_w"/>
                                          </p:val>
                                        </p:tav>
                                      </p:tavLst>
                                    </p:anim>
                                    <p:anim calcmode="lin" valueType="num">
                                      <p:cBhvr>
                                        <p:cTn id="54" dur="1000" fill="hold"/>
                                        <p:tgtEl>
                                          <p:spTgt spid="62"/>
                                        </p:tgtEl>
                                        <p:attrNameLst>
                                          <p:attrName>ppt_h</p:attrName>
                                        </p:attrNameLst>
                                      </p:cBhvr>
                                      <p:tavLst>
                                        <p:tav tm="0">
                                          <p:val>
                                            <p:fltVal val="0"/>
                                          </p:val>
                                        </p:tav>
                                        <p:tav tm="100000">
                                          <p:val>
                                            <p:strVal val="#ppt_h"/>
                                          </p:val>
                                        </p:tav>
                                      </p:tavLst>
                                    </p:anim>
                                    <p:animEffect transition="in" filter="fade">
                                      <p:cBhvr>
                                        <p:cTn id="55" dur="1000"/>
                                        <p:tgtEl>
                                          <p:spTgt spid="62"/>
                                        </p:tgtEl>
                                      </p:cBhvr>
                                    </p:animEffect>
                                  </p:childTnLst>
                                </p:cTn>
                              </p:par>
                            </p:childTnLst>
                          </p:cTn>
                        </p:par>
                        <p:par>
                          <p:cTn id="56" fill="hold">
                            <p:stCondLst>
                              <p:cond delay="5500"/>
                            </p:stCondLst>
                            <p:childTnLst>
                              <p:par>
                                <p:cTn id="57" presetID="22" presetClass="entr" presetSubtype="1" fill="hold" grpId="0" nodeType="after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wipe(up)">
                                      <p:cBhvr>
                                        <p:cTn id="59" dur="500"/>
                                        <p:tgtEl>
                                          <p:spTgt spid="44"/>
                                        </p:tgtEl>
                                      </p:cBhvr>
                                    </p:animEffect>
                                  </p:childTnLst>
                                </p:cTn>
                              </p:par>
                            </p:childTnLst>
                          </p:cTn>
                        </p:par>
                        <p:par>
                          <p:cTn id="60" fill="hold">
                            <p:stCondLst>
                              <p:cond delay="6000"/>
                            </p:stCondLst>
                            <p:childTnLst>
                              <p:par>
                                <p:cTn id="61" presetID="2" presetClass="entr" presetSubtype="8"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500" fill="hold"/>
                                        <p:tgtEl>
                                          <p:spTgt spid="36"/>
                                        </p:tgtEl>
                                        <p:attrNameLst>
                                          <p:attrName>ppt_x</p:attrName>
                                        </p:attrNameLst>
                                      </p:cBhvr>
                                      <p:tavLst>
                                        <p:tav tm="0">
                                          <p:val>
                                            <p:strVal val="0-#ppt_w/2"/>
                                          </p:val>
                                        </p:tav>
                                        <p:tav tm="100000">
                                          <p:val>
                                            <p:strVal val="#ppt_x"/>
                                          </p:val>
                                        </p:tav>
                                      </p:tavLst>
                                    </p:anim>
                                    <p:anim calcmode="lin" valueType="num">
                                      <p:cBhvr additive="base">
                                        <p:cTn id="64" dur="500" fill="hold"/>
                                        <p:tgtEl>
                                          <p:spTgt spid="36"/>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60"/>
                                        </p:tgtEl>
                                        <p:attrNameLst>
                                          <p:attrName>style.visibility</p:attrName>
                                        </p:attrNameLst>
                                      </p:cBhvr>
                                      <p:to>
                                        <p:strVal val="visible"/>
                                      </p:to>
                                    </p:set>
                                    <p:anim calcmode="lin" valueType="num">
                                      <p:cBhvr additive="base">
                                        <p:cTn id="67" dur="500" fill="hold"/>
                                        <p:tgtEl>
                                          <p:spTgt spid="60"/>
                                        </p:tgtEl>
                                        <p:attrNameLst>
                                          <p:attrName>ppt_x</p:attrName>
                                        </p:attrNameLst>
                                      </p:cBhvr>
                                      <p:tavLst>
                                        <p:tav tm="0">
                                          <p:val>
                                            <p:strVal val="0-#ppt_w/2"/>
                                          </p:val>
                                        </p:tav>
                                        <p:tav tm="100000">
                                          <p:val>
                                            <p:strVal val="#ppt_x"/>
                                          </p:val>
                                        </p:tav>
                                      </p:tavLst>
                                    </p:anim>
                                    <p:anim calcmode="lin" valueType="num">
                                      <p:cBhvr additive="base">
                                        <p:cTn id="68" dur="500" fill="hold"/>
                                        <p:tgtEl>
                                          <p:spTgt spid="60"/>
                                        </p:tgtEl>
                                        <p:attrNameLst>
                                          <p:attrName>ppt_y</p:attrName>
                                        </p:attrNameLst>
                                      </p:cBhvr>
                                      <p:tavLst>
                                        <p:tav tm="0">
                                          <p:val>
                                            <p:strVal val="#ppt_y"/>
                                          </p:val>
                                        </p:tav>
                                        <p:tav tm="100000">
                                          <p:val>
                                            <p:strVal val="#ppt_y"/>
                                          </p:val>
                                        </p:tav>
                                      </p:tavLst>
                                    </p:anim>
                                  </p:childTnLst>
                                </p:cTn>
                              </p:par>
                            </p:childTnLst>
                          </p:cTn>
                        </p:par>
                        <p:par>
                          <p:cTn id="69" fill="hold">
                            <p:stCondLst>
                              <p:cond delay="6500"/>
                            </p:stCondLst>
                            <p:childTnLst>
                              <p:par>
                                <p:cTn id="70" presetID="47" presetClass="entr" presetSubtype="0" fill="hold" nodeType="afterEffect">
                                  <p:stCondLst>
                                    <p:cond delay="0"/>
                                  </p:stCondLst>
                                  <p:childTnLst>
                                    <p:set>
                                      <p:cBhvr>
                                        <p:cTn id="71" dur="1" fill="hold">
                                          <p:stCondLst>
                                            <p:cond delay="0"/>
                                          </p:stCondLst>
                                        </p:cTn>
                                        <p:tgtEl>
                                          <p:spTgt spid="67"/>
                                        </p:tgtEl>
                                        <p:attrNameLst>
                                          <p:attrName>style.visibility</p:attrName>
                                        </p:attrNameLst>
                                      </p:cBhvr>
                                      <p:to>
                                        <p:strVal val="visible"/>
                                      </p:to>
                                    </p:set>
                                    <p:animEffect transition="in" filter="fade">
                                      <p:cBhvr>
                                        <p:cTn id="72" dur="1000"/>
                                        <p:tgtEl>
                                          <p:spTgt spid="67"/>
                                        </p:tgtEl>
                                      </p:cBhvr>
                                    </p:animEffect>
                                    <p:anim calcmode="lin" valueType="num">
                                      <p:cBhvr>
                                        <p:cTn id="73" dur="1000" fill="hold"/>
                                        <p:tgtEl>
                                          <p:spTgt spid="67"/>
                                        </p:tgtEl>
                                        <p:attrNameLst>
                                          <p:attrName>ppt_x</p:attrName>
                                        </p:attrNameLst>
                                      </p:cBhvr>
                                      <p:tavLst>
                                        <p:tav tm="0">
                                          <p:val>
                                            <p:strVal val="#ppt_x"/>
                                          </p:val>
                                        </p:tav>
                                        <p:tav tm="100000">
                                          <p:val>
                                            <p:strVal val="#ppt_x"/>
                                          </p:val>
                                        </p:tav>
                                      </p:tavLst>
                                    </p:anim>
                                    <p:anim calcmode="lin" valueType="num">
                                      <p:cBhvr>
                                        <p:cTn id="74" dur="1000" fill="hold"/>
                                        <p:tgtEl>
                                          <p:spTgt spid="67"/>
                                        </p:tgtEl>
                                        <p:attrNameLst>
                                          <p:attrName>ppt_y</p:attrName>
                                        </p:attrNameLst>
                                      </p:cBhvr>
                                      <p:tavLst>
                                        <p:tav tm="0">
                                          <p:val>
                                            <p:strVal val="#ppt_y-.1"/>
                                          </p:val>
                                        </p:tav>
                                        <p:tav tm="100000">
                                          <p:val>
                                            <p:strVal val="#ppt_y"/>
                                          </p:val>
                                        </p:tav>
                                      </p:tavLst>
                                    </p:anim>
                                  </p:childTnLst>
                                </p:cTn>
                              </p:par>
                              <p:par>
                                <p:cTn id="75" presetID="53" presetClass="entr" presetSubtype="16" fill="hold" nodeType="withEffect">
                                  <p:stCondLst>
                                    <p:cond delay="500"/>
                                  </p:stCondLst>
                                  <p:childTnLst>
                                    <p:set>
                                      <p:cBhvr>
                                        <p:cTn id="76" dur="1" fill="hold">
                                          <p:stCondLst>
                                            <p:cond delay="0"/>
                                          </p:stCondLst>
                                        </p:cTn>
                                        <p:tgtEl>
                                          <p:spTgt spid="63"/>
                                        </p:tgtEl>
                                        <p:attrNameLst>
                                          <p:attrName>style.visibility</p:attrName>
                                        </p:attrNameLst>
                                      </p:cBhvr>
                                      <p:to>
                                        <p:strVal val="visible"/>
                                      </p:to>
                                    </p:set>
                                    <p:anim calcmode="lin" valueType="num">
                                      <p:cBhvr>
                                        <p:cTn id="77" dur="1000" fill="hold"/>
                                        <p:tgtEl>
                                          <p:spTgt spid="63"/>
                                        </p:tgtEl>
                                        <p:attrNameLst>
                                          <p:attrName>ppt_w</p:attrName>
                                        </p:attrNameLst>
                                      </p:cBhvr>
                                      <p:tavLst>
                                        <p:tav tm="0">
                                          <p:val>
                                            <p:fltVal val="0"/>
                                          </p:val>
                                        </p:tav>
                                        <p:tav tm="100000">
                                          <p:val>
                                            <p:strVal val="#ppt_w"/>
                                          </p:val>
                                        </p:tav>
                                      </p:tavLst>
                                    </p:anim>
                                    <p:anim calcmode="lin" valueType="num">
                                      <p:cBhvr>
                                        <p:cTn id="78" dur="1000" fill="hold"/>
                                        <p:tgtEl>
                                          <p:spTgt spid="63"/>
                                        </p:tgtEl>
                                        <p:attrNameLst>
                                          <p:attrName>ppt_h</p:attrName>
                                        </p:attrNameLst>
                                      </p:cBhvr>
                                      <p:tavLst>
                                        <p:tav tm="0">
                                          <p:val>
                                            <p:fltVal val="0"/>
                                          </p:val>
                                        </p:tav>
                                        <p:tav tm="100000">
                                          <p:val>
                                            <p:strVal val="#ppt_h"/>
                                          </p:val>
                                        </p:tav>
                                      </p:tavLst>
                                    </p:anim>
                                    <p:animEffect transition="in" filter="fade">
                                      <p:cBhvr>
                                        <p:cTn id="79" dur="1000"/>
                                        <p:tgtEl>
                                          <p:spTgt spid="63"/>
                                        </p:tgtEl>
                                      </p:cBhvr>
                                    </p:animEffect>
                                  </p:childTnLst>
                                </p:cTn>
                              </p:par>
                            </p:childTnLst>
                          </p:cTn>
                        </p:par>
                        <p:par>
                          <p:cTn id="80" fill="hold">
                            <p:stCondLst>
                              <p:cond delay="8000"/>
                            </p:stCondLst>
                            <p:childTnLst>
                              <p:par>
                                <p:cTn id="81" presetID="22" presetClass="entr" presetSubtype="1" fill="hold" grpId="0" nodeType="afterEffect">
                                  <p:stCondLst>
                                    <p:cond delay="0"/>
                                  </p:stCondLst>
                                  <p:childTnLst>
                                    <p:set>
                                      <p:cBhvr>
                                        <p:cTn id="82" dur="1" fill="hold">
                                          <p:stCondLst>
                                            <p:cond delay="0"/>
                                          </p:stCondLst>
                                        </p:cTn>
                                        <p:tgtEl>
                                          <p:spTgt spid="50"/>
                                        </p:tgtEl>
                                        <p:attrNameLst>
                                          <p:attrName>style.visibility</p:attrName>
                                        </p:attrNameLst>
                                      </p:cBhvr>
                                      <p:to>
                                        <p:strVal val="visible"/>
                                      </p:to>
                                    </p:set>
                                    <p:animEffect transition="in" filter="wipe(up)">
                                      <p:cBhvr>
                                        <p:cTn id="83" dur="500"/>
                                        <p:tgtEl>
                                          <p:spTgt spid="50"/>
                                        </p:tgtEl>
                                      </p:cBhvr>
                                    </p:animEffect>
                                  </p:childTnLst>
                                </p:cTn>
                              </p:par>
                            </p:childTnLst>
                          </p:cTn>
                        </p:par>
                        <p:par>
                          <p:cTn id="84" fill="hold">
                            <p:stCondLst>
                              <p:cond delay="8500"/>
                            </p:stCondLst>
                            <p:childTnLst>
                              <p:par>
                                <p:cTn id="85" presetID="2" presetClass="entr" presetSubtype="8" fill="hold" grpId="0" nodeType="afterEffect">
                                  <p:stCondLst>
                                    <p:cond delay="0"/>
                                  </p:stCondLst>
                                  <p:childTnLst>
                                    <p:set>
                                      <p:cBhvr>
                                        <p:cTn id="86" dur="1" fill="hold">
                                          <p:stCondLst>
                                            <p:cond delay="0"/>
                                          </p:stCondLst>
                                        </p:cTn>
                                        <p:tgtEl>
                                          <p:spTgt spid="37"/>
                                        </p:tgtEl>
                                        <p:attrNameLst>
                                          <p:attrName>style.visibility</p:attrName>
                                        </p:attrNameLst>
                                      </p:cBhvr>
                                      <p:to>
                                        <p:strVal val="visible"/>
                                      </p:to>
                                    </p:set>
                                    <p:anim calcmode="lin" valueType="num">
                                      <p:cBhvr additive="base">
                                        <p:cTn id="87" dur="500" fill="hold"/>
                                        <p:tgtEl>
                                          <p:spTgt spid="37"/>
                                        </p:tgtEl>
                                        <p:attrNameLst>
                                          <p:attrName>ppt_x</p:attrName>
                                        </p:attrNameLst>
                                      </p:cBhvr>
                                      <p:tavLst>
                                        <p:tav tm="0">
                                          <p:val>
                                            <p:strVal val="0-#ppt_w/2"/>
                                          </p:val>
                                        </p:tav>
                                        <p:tav tm="100000">
                                          <p:val>
                                            <p:strVal val="#ppt_x"/>
                                          </p:val>
                                        </p:tav>
                                      </p:tavLst>
                                    </p:anim>
                                    <p:anim calcmode="lin" valueType="num">
                                      <p:cBhvr additive="base">
                                        <p:cTn id="88" dur="500" fill="hold"/>
                                        <p:tgtEl>
                                          <p:spTgt spid="37"/>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59"/>
                                        </p:tgtEl>
                                        <p:attrNameLst>
                                          <p:attrName>style.visibility</p:attrName>
                                        </p:attrNameLst>
                                      </p:cBhvr>
                                      <p:to>
                                        <p:strVal val="visible"/>
                                      </p:to>
                                    </p:set>
                                    <p:anim calcmode="lin" valueType="num">
                                      <p:cBhvr additive="base">
                                        <p:cTn id="91" dur="500" fill="hold"/>
                                        <p:tgtEl>
                                          <p:spTgt spid="59"/>
                                        </p:tgtEl>
                                        <p:attrNameLst>
                                          <p:attrName>ppt_x</p:attrName>
                                        </p:attrNameLst>
                                      </p:cBhvr>
                                      <p:tavLst>
                                        <p:tav tm="0">
                                          <p:val>
                                            <p:strVal val="0-#ppt_w/2"/>
                                          </p:val>
                                        </p:tav>
                                        <p:tav tm="100000">
                                          <p:val>
                                            <p:strVal val="#ppt_x"/>
                                          </p:val>
                                        </p:tav>
                                      </p:tavLst>
                                    </p:anim>
                                    <p:anim calcmode="lin" valueType="num">
                                      <p:cBhvr additive="base">
                                        <p:cTn id="92" dur="500" fill="hold"/>
                                        <p:tgtEl>
                                          <p:spTgt spid="59"/>
                                        </p:tgtEl>
                                        <p:attrNameLst>
                                          <p:attrName>ppt_y</p:attrName>
                                        </p:attrNameLst>
                                      </p:cBhvr>
                                      <p:tavLst>
                                        <p:tav tm="0">
                                          <p:val>
                                            <p:strVal val="#ppt_y"/>
                                          </p:val>
                                        </p:tav>
                                        <p:tav tm="100000">
                                          <p:val>
                                            <p:strVal val="#ppt_y"/>
                                          </p:val>
                                        </p:tav>
                                      </p:tavLst>
                                    </p:anim>
                                  </p:childTnLst>
                                </p:cTn>
                              </p:par>
                            </p:childTnLst>
                          </p:cTn>
                        </p:par>
                        <p:par>
                          <p:cTn id="93" fill="hold">
                            <p:stCondLst>
                              <p:cond delay="9000"/>
                            </p:stCondLst>
                            <p:childTnLst>
                              <p:par>
                                <p:cTn id="94" presetID="47" presetClass="entr" presetSubtype="0" fill="hold" nodeType="afterEffect">
                                  <p:stCondLst>
                                    <p:cond delay="0"/>
                                  </p:stCondLst>
                                  <p:childTnLst>
                                    <p:set>
                                      <p:cBhvr>
                                        <p:cTn id="95" dur="1" fill="hold">
                                          <p:stCondLst>
                                            <p:cond delay="0"/>
                                          </p:stCondLst>
                                        </p:cTn>
                                        <p:tgtEl>
                                          <p:spTgt spid="68"/>
                                        </p:tgtEl>
                                        <p:attrNameLst>
                                          <p:attrName>style.visibility</p:attrName>
                                        </p:attrNameLst>
                                      </p:cBhvr>
                                      <p:to>
                                        <p:strVal val="visible"/>
                                      </p:to>
                                    </p:set>
                                    <p:animEffect transition="in" filter="fade">
                                      <p:cBhvr>
                                        <p:cTn id="96" dur="1000"/>
                                        <p:tgtEl>
                                          <p:spTgt spid="68"/>
                                        </p:tgtEl>
                                      </p:cBhvr>
                                    </p:animEffect>
                                    <p:anim calcmode="lin" valueType="num">
                                      <p:cBhvr>
                                        <p:cTn id="97" dur="1000" fill="hold"/>
                                        <p:tgtEl>
                                          <p:spTgt spid="68"/>
                                        </p:tgtEl>
                                        <p:attrNameLst>
                                          <p:attrName>ppt_x</p:attrName>
                                        </p:attrNameLst>
                                      </p:cBhvr>
                                      <p:tavLst>
                                        <p:tav tm="0">
                                          <p:val>
                                            <p:strVal val="#ppt_x"/>
                                          </p:val>
                                        </p:tav>
                                        <p:tav tm="100000">
                                          <p:val>
                                            <p:strVal val="#ppt_x"/>
                                          </p:val>
                                        </p:tav>
                                      </p:tavLst>
                                    </p:anim>
                                    <p:anim calcmode="lin" valueType="num">
                                      <p:cBhvr>
                                        <p:cTn id="98" dur="1000" fill="hold"/>
                                        <p:tgtEl>
                                          <p:spTgt spid="68"/>
                                        </p:tgtEl>
                                        <p:attrNameLst>
                                          <p:attrName>ppt_y</p:attrName>
                                        </p:attrNameLst>
                                      </p:cBhvr>
                                      <p:tavLst>
                                        <p:tav tm="0">
                                          <p:val>
                                            <p:strVal val="#ppt_y-.1"/>
                                          </p:val>
                                        </p:tav>
                                        <p:tav tm="100000">
                                          <p:val>
                                            <p:strVal val="#ppt_y"/>
                                          </p:val>
                                        </p:tav>
                                      </p:tavLst>
                                    </p:anim>
                                  </p:childTnLst>
                                </p:cTn>
                              </p:par>
                              <p:par>
                                <p:cTn id="99" presetID="53" presetClass="entr" presetSubtype="16" fill="hold" nodeType="withEffect">
                                  <p:stCondLst>
                                    <p:cond delay="500"/>
                                  </p:stCondLst>
                                  <p:childTnLst>
                                    <p:set>
                                      <p:cBhvr>
                                        <p:cTn id="100" dur="1" fill="hold">
                                          <p:stCondLst>
                                            <p:cond delay="0"/>
                                          </p:stCondLst>
                                        </p:cTn>
                                        <p:tgtEl>
                                          <p:spTgt spid="64"/>
                                        </p:tgtEl>
                                        <p:attrNameLst>
                                          <p:attrName>style.visibility</p:attrName>
                                        </p:attrNameLst>
                                      </p:cBhvr>
                                      <p:to>
                                        <p:strVal val="visible"/>
                                      </p:to>
                                    </p:set>
                                    <p:anim calcmode="lin" valueType="num">
                                      <p:cBhvr>
                                        <p:cTn id="101" dur="1000" fill="hold"/>
                                        <p:tgtEl>
                                          <p:spTgt spid="64"/>
                                        </p:tgtEl>
                                        <p:attrNameLst>
                                          <p:attrName>ppt_w</p:attrName>
                                        </p:attrNameLst>
                                      </p:cBhvr>
                                      <p:tavLst>
                                        <p:tav tm="0">
                                          <p:val>
                                            <p:fltVal val="0"/>
                                          </p:val>
                                        </p:tav>
                                        <p:tav tm="100000">
                                          <p:val>
                                            <p:strVal val="#ppt_w"/>
                                          </p:val>
                                        </p:tav>
                                      </p:tavLst>
                                    </p:anim>
                                    <p:anim calcmode="lin" valueType="num">
                                      <p:cBhvr>
                                        <p:cTn id="102" dur="1000" fill="hold"/>
                                        <p:tgtEl>
                                          <p:spTgt spid="64"/>
                                        </p:tgtEl>
                                        <p:attrNameLst>
                                          <p:attrName>ppt_h</p:attrName>
                                        </p:attrNameLst>
                                      </p:cBhvr>
                                      <p:tavLst>
                                        <p:tav tm="0">
                                          <p:val>
                                            <p:fltVal val="0"/>
                                          </p:val>
                                        </p:tav>
                                        <p:tav tm="100000">
                                          <p:val>
                                            <p:strVal val="#ppt_h"/>
                                          </p:val>
                                        </p:tav>
                                      </p:tavLst>
                                    </p:anim>
                                    <p:animEffect transition="in" filter="fade">
                                      <p:cBhvr>
                                        <p:cTn id="103" dur="1000"/>
                                        <p:tgtEl>
                                          <p:spTgt spid="64"/>
                                        </p:tgtEl>
                                      </p:cBhvr>
                                    </p:animEffect>
                                  </p:childTnLst>
                                </p:cTn>
                              </p:par>
                            </p:childTnLst>
                          </p:cTn>
                        </p:par>
                        <p:par>
                          <p:cTn id="104" fill="hold">
                            <p:stCondLst>
                              <p:cond delay="10500"/>
                            </p:stCondLst>
                            <p:childTnLst>
                              <p:par>
                                <p:cTn id="105" presetID="22" presetClass="entr" presetSubtype="1" fill="hold" grpId="0" nodeType="afterEffect">
                                  <p:stCondLst>
                                    <p:cond delay="0"/>
                                  </p:stCondLst>
                                  <p:childTnLst>
                                    <p:set>
                                      <p:cBhvr>
                                        <p:cTn id="106" dur="1" fill="hold">
                                          <p:stCondLst>
                                            <p:cond delay="0"/>
                                          </p:stCondLst>
                                        </p:cTn>
                                        <p:tgtEl>
                                          <p:spTgt spid="56"/>
                                        </p:tgtEl>
                                        <p:attrNameLst>
                                          <p:attrName>style.visibility</p:attrName>
                                        </p:attrNameLst>
                                      </p:cBhvr>
                                      <p:to>
                                        <p:strVal val="visible"/>
                                      </p:to>
                                    </p:set>
                                    <p:animEffect transition="in" filter="wipe(up)">
                                      <p:cBhvr>
                                        <p:cTn id="107"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0" grpId="0"/>
      <p:bldP spid="34" grpId="0" animBg="1"/>
      <p:bldP spid="35" grpId="0" animBg="1"/>
      <p:bldP spid="36" grpId="0" animBg="1"/>
      <p:bldP spid="37" grpId="0" animBg="1"/>
      <p:bldP spid="38" grpId="0"/>
      <p:bldP spid="44" grpId="0"/>
      <p:bldP spid="50" grpId="0"/>
      <p:bldP spid="56"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1270</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2018-11-20T17:33:10Z</dcterms:modified>
</cp:coreProperties>
</file>