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021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4CC8EC"/>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FF7467"/>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57CCC6"/>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F4C956"/>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57CCC6"/>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7467"/>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CC8EC"/>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4C956"/>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85A32D75-88C0-4667-933B-E0C606FF71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55282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1375</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2018-11-20T17:30:37Z</dcterms:modified>
</cp:coreProperties>
</file>