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6628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119C3126-193E-498D-B6E3-1360613162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17705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2018-11-20T17:29:46Z</dcterms:modified>
</cp:coreProperties>
</file>