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129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57CCC6"/>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4C956"/>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CC8EC"/>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7467"/>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14ECDEA7-9B63-4467-8A8D-0B44B4EC89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11597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1358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2018-11-20T17:28:56Z</dcterms:modified>
</cp:coreProperties>
</file>