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096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57CCC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F4C95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4CC8E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FF74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27931C4A-8510-4FC5-B794-46F5E895C1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517724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1366</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2018-11-20T17:28:06Z</dcterms:modified>
</cp:coreProperties>
</file>